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4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8" r:id="rId12"/>
    <p:sldId id="273" r:id="rId13"/>
    <p:sldId id="271" r:id="rId14"/>
    <p:sldId id="274" r:id="rId15"/>
    <p:sldId id="275" r:id="rId16"/>
    <p:sldId id="276" r:id="rId17"/>
    <p:sldId id="277" r:id="rId18"/>
    <p:sldId id="278" r:id="rId19"/>
    <p:sldId id="267" r:id="rId20"/>
    <p:sldId id="262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291" r:id="rId34"/>
    <p:sldId id="292" r:id="rId35"/>
    <p:sldId id="293" r:id="rId36"/>
    <p:sldId id="294" r:id="rId37"/>
    <p:sldId id="295" r:id="rId38"/>
    <p:sldId id="296" r:id="rId39"/>
    <p:sldId id="297" r:id="rId40"/>
    <p:sldId id="298" r:id="rId41"/>
    <p:sldId id="299" r:id="rId42"/>
    <p:sldId id="272" r:id="rId43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Vidutinis stilius 2 – paryškinima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1570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8CDD49-397C-4C2F-92E5-35C311DEC215}" type="datetimeFigureOut">
              <a:rPr lang="en-US" smtClean="0"/>
              <a:t>9/20/2024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DBF1CA-CCD6-414D-A355-78EDED2433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74739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DBF1CA-CCD6-414D-A355-78EDED24337A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51161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DBF1CA-CCD6-414D-A355-78EDED24337A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1784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DBF1CA-CCD6-414D-A355-78EDED24337A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84696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ntrinis pavadinimas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lt-LT"/>
              <a:t>Spustelėję redag. ruoš. paantrš. stilių</a:t>
            </a:r>
            <a:endParaRPr kumimoji="0" lang="en-US"/>
          </a:p>
        </p:txBody>
      </p:sp>
      <p:sp>
        <p:nvSpPr>
          <p:cNvPr id="28" name="Antraštė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lt-LT"/>
              <a:t>Spustelėję redag. ruoš. pavad. stilių</a:t>
            </a:r>
            <a:endParaRPr kumimoji="0" lang="en-US"/>
          </a:p>
        </p:txBody>
      </p:sp>
      <p:cxnSp>
        <p:nvCxnSpPr>
          <p:cNvPr id="8" name="Tiesioji jungtis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Tiesioji jungtis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as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Datos vietos rezervavimo ženklas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4FEB6-F24A-43C0-81BD-0D363EA0C440}" type="datetimeFigureOut">
              <a:rPr lang="lt-LT" smtClean="0"/>
              <a:t>2024-09-20</a:t>
            </a:fld>
            <a:endParaRPr lang="lt-LT"/>
          </a:p>
        </p:txBody>
      </p:sp>
      <p:sp>
        <p:nvSpPr>
          <p:cNvPr id="16" name="Skaidrės numerio vietos rezervavimo ženklas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849DF80-2D6D-4798-AAD6-AE154DDF0692}" type="slidenum">
              <a:rPr lang="lt-LT" smtClean="0"/>
              <a:t>‹#›</a:t>
            </a:fld>
            <a:endParaRPr lang="lt-LT"/>
          </a:p>
        </p:txBody>
      </p:sp>
      <p:sp>
        <p:nvSpPr>
          <p:cNvPr id="17" name="Poraštės vietos rezervavimo ženklas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lt-L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urinio vietos rezervavimo ženklas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lt-LT"/>
              <a:t>Spustelėję redag. ruoš. teksto stilių</a:t>
            </a:r>
          </a:p>
          <a:p>
            <a:pPr lvl="1" eaLnBrk="1" latinLnBrk="0" hangingPunct="1"/>
            <a:r>
              <a:rPr lang="lt-LT"/>
              <a:t>Antras lygmuo</a:t>
            </a:r>
          </a:p>
          <a:p>
            <a:pPr lvl="2" eaLnBrk="1" latinLnBrk="0" hangingPunct="1"/>
            <a:r>
              <a:rPr lang="lt-LT"/>
              <a:t>Trečias lygmuo</a:t>
            </a:r>
          </a:p>
          <a:p>
            <a:pPr lvl="3" eaLnBrk="1" latinLnBrk="0" hangingPunct="1"/>
            <a:r>
              <a:rPr lang="lt-LT"/>
              <a:t>Ketvirtas lygmuo</a:t>
            </a:r>
          </a:p>
          <a:p>
            <a:pPr lvl="4" eaLnBrk="1" latinLnBrk="0" hangingPunct="1"/>
            <a:r>
              <a:rPr lang="lt-LT"/>
              <a:t>Penktas lygmuo</a:t>
            </a:r>
            <a:endParaRPr kumimoji="0" lang="en-US"/>
          </a:p>
        </p:txBody>
      </p:sp>
      <p:sp>
        <p:nvSpPr>
          <p:cNvPr id="14" name="Datos vietos rezervavimo ženklas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074FEB6-F24A-43C0-81BD-0D363EA0C440}" type="datetimeFigureOut">
              <a:rPr lang="lt-LT" smtClean="0"/>
              <a:t>2024-09-20</a:t>
            </a:fld>
            <a:endParaRPr lang="lt-LT"/>
          </a:p>
        </p:txBody>
      </p:sp>
      <p:sp>
        <p:nvSpPr>
          <p:cNvPr id="15" name="Skaidrės numerio vietos rezervavimo ženklas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9849DF80-2D6D-4798-AAD6-AE154DDF0692}" type="slidenum">
              <a:rPr lang="lt-LT" smtClean="0"/>
              <a:t>‹#›</a:t>
            </a:fld>
            <a:endParaRPr lang="lt-LT"/>
          </a:p>
        </p:txBody>
      </p:sp>
      <p:sp>
        <p:nvSpPr>
          <p:cNvPr id="16" name="Poraštės vietos rezervavimo ženklas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17" name="Antraštė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lt-LT"/>
              <a:t>Spustelėję redag. ruoš. pavad. stilių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4FEB6-F24A-43C0-81BD-0D363EA0C440}" type="datetimeFigureOut">
              <a:rPr lang="lt-LT" smtClean="0"/>
              <a:t>2024-09-20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9DF80-2D6D-4798-AAD6-AE154DDF0692}" type="slidenum">
              <a:rPr lang="lt-LT" smtClean="0"/>
              <a:t>‹#›</a:t>
            </a:fld>
            <a:endParaRPr lang="lt-LT"/>
          </a:p>
        </p:txBody>
      </p:sp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lt-LT"/>
              <a:t>Spustelėję redag. ruoš. pavad.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lt-LT"/>
              <a:t>Spustelėję redag. ruoš. teksto stilių</a:t>
            </a:r>
          </a:p>
        </p:txBody>
      </p:sp>
      <p:cxnSp>
        <p:nvCxnSpPr>
          <p:cNvPr id="7" name="Tiesioji jungtis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4FEB6-F24A-43C0-81BD-0D363EA0C440}" type="datetimeFigureOut">
              <a:rPr lang="lt-LT" smtClean="0"/>
              <a:t>2024-09-20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9DF80-2D6D-4798-AAD6-AE154DDF0692}" type="slidenum">
              <a:rPr lang="lt-LT" smtClean="0"/>
              <a:t>‹#›</a:t>
            </a:fld>
            <a:endParaRPr lang="lt-LT"/>
          </a:p>
        </p:txBody>
      </p:sp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lt-LT"/>
              <a:t>Spustelėję redag. ruoš. pavad. stilių</a:t>
            </a:r>
            <a:endParaRPr kumimoji="0" lang="en-US"/>
          </a:p>
        </p:txBody>
      </p:sp>
      <p:sp>
        <p:nvSpPr>
          <p:cNvPr id="11" name="Turinio vietos rezervavimo ženklas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lt-LT"/>
              <a:t>Spustelėję redag. ruoš. teksto stilių</a:t>
            </a:r>
          </a:p>
          <a:p>
            <a:pPr lvl="1" eaLnBrk="1" latinLnBrk="0" hangingPunct="1"/>
            <a:r>
              <a:rPr lang="lt-LT"/>
              <a:t>Antras lygmuo</a:t>
            </a:r>
          </a:p>
          <a:p>
            <a:pPr lvl="2" eaLnBrk="1" latinLnBrk="0" hangingPunct="1"/>
            <a:r>
              <a:rPr lang="lt-LT"/>
              <a:t>Trečias lygmuo</a:t>
            </a:r>
          </a:p>
          <a:p>
            <a:pPr lvl="3" eaLnBrk="1" latinLnBrk="0" hangingPunct="1"/>
            <a:r>
              <a:rPr lang="lt-LT"/>
              <a:t>Ketvirtas lygmuo</a:t>
            </a:r>
          </a:p>
          <a:p>
            <a:pPr lvl="4" eaLnBrk="1" latinLnBrk="0" hangingPunct="1"/>
            <a:r>
              <a:rPr lang="lt-LT"/>
              <a:t>Penktas lygmuo</a:t>
            </a:r>
            <a:endParaRPr kumimoji="0" lang="en-US"/>
          </a:p>
        </p:txBody>
      </p:sp>
      <p:sp>
        <p:nvSpPr>
          <p:cNvPr id="13" name="Turinio vietos rezervavimo ženklas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lt-LT"/>
              <a:t>Spustelėję redag. ruoš. teksto stilių</a:t>
            </a:r>
          </a:p>
          <a:p>
            <a:pPr lvl="1" eaLnBrk="1" latinLnBrk="0" hangingPunct="1"/>
            <a:r>
              <a:rPr lang="lt-LT"/>
              <a:t>Antras lygmuo</a:t>
            </a:r>
          </a:p>
          <a:p>
            <a:pPr lvl="2" eaLnBrk="1" latinLnBrk="0" hangingPunct="1"/>
            <a:r>
              <a:rPr lang="lt-LT"/>
              <a:t>Trečias lygmuo</a:t>
            </a:r>
          </a:p>
          <a:p>
            <a:pPr lvl="3" eaLnBrk="1" latinLnBrk="0" hangingPunct="1"/>
            <a:r>
              <a:rPr lang="lt-LT"/>
              <a:t>Ketvirtas lygmuo</a:t>
            </a:r>
          </a:p>
          <a:p>
            <a:pPr lvl="4" eaLnBrk="1" latinLnBrk="0" hangingPunct="1"/>
            <a:r>
              <a:rPr lang="lt-LT"/>
              <a:t>Penktas lygmuo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9DF80-2D6D-4798-AAD6-AE154DDF0692}" type="slidenum">
              <a:rPr lang="lt-LT" smtClean="0"/>
              <a:t>‹#›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4FEB6-F24A-43C0-81BD-0D363EA0C440}" type="datetimeFigureOut">
              <a:rPr lang="lt-LT" smtClean="0"/>
              <a:t>2024-09-20</a:t>
            </a:fld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lt-LT"/>
              <a:t>Spustelėję redag. ruoš. teksto stilių</a:t>
            </a:r>
          </a:p>
        </p:txBody>
      </p:sp>
      <p:sp>
        <p:nvSpPr>
          <p:cNvPr id="32" name="Turinio vietos rezervavimo ženklas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lt-LT"/>
              <a:t>Spustelėję redag. ruoš. teksto stilių</a:t>
            </a:r>
          </a:p>
          <a:p>
            <a:pPr lvl="1" eaLnBrk="1" latinLnBrk="0" hangingPunct="1"/>
            <a:r>
              <a:rPr lang="lt-LT"/>
              <a:t>Antras lygmuo</a:t>
            </a:r>
          </a:p>
          <a:p>
            <a:pPr lvl="2" eaLnBrk="1" latinLnBrk="0" hangingPunct="1"/>
            <a:r>
              <a:rPr lang="lt-LT"/>
              <a:t>Trečias lygmuo</a:t>
            </a:r>
          </a:p>
          <a:p>
            <a:pPr lvl="3" eaLnBrk="1" latinLnBrk="0" hangingPunct="1"/>
            <a:r>
              <a:rPr lang="lt-LT"/>
              <a:t>Ketvirtas lygmuo</a:t>
            </a:r>
          </a:p>
          <a:p>
            <a:pPr lvl="4" eaLnBrk="1" latinLnBrk="0" hangingPunct="1"/>
            <a:r>
              <a:rPr lang="lt-LT"/>
              <a:t>Penktas lygmuo</a:t>
            </a:r>
            <a:endParaRPr kumimoji="0" lang="en-US"/>
          </a:p>
        </p:txBody>
      </p:sp>
      <p:sp>
        <p:nvSpPr>
          <p:cNvPr id="34" name="Turinio vietos rezervavimo ženklas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lt-LT"/>
              <a:t>Spustelėję redag. ruoš. teksto stilių</a:t>
            </a:r>
          </a:p>
          <a:p>
            <a:pPr lvl="1" eaLnBrk="1" latinLnBrk="0" hangingPunct="1"/>
            <a:r>
              <a:rPr lang="lt-LT"/>
              <a:t>Antras lygmuo</a:t>
            </a:r>
          </a:p>
          <a:p>
            <a:pPr lvl="2" eaLnBrk="1" latinLnBrk="0" hangingPunct="1"/>
            <a:r>
              <a:rPr lang="lt-LT"/>
              <a:t>Trečias lygmuo</a:t>
            </a:r>
          </a:p>
          <a:p>
            <a:pPr lvl="3" eaLnBrk="1" latinLnBrk="0" hangingPunct="1"/>
            <a:r>
              <a:rPr lang="lt-LT"/>
              <a:t>Ketvirtas lygmuo</a:t>
            </a:r>
          </a:p>
          <a:p>
            <a:pPr lvl="4" eaLnBrk="1" latinLnBrk="0" hangingPunct="1"/>
            <a:r>
              <a:rPr lang="lt-LT"/>
              <a:t>Penktas lygmuo</a:t>
            </a:r>
            <a:endParaRPr kumimoji="0" lang="en-US"/>
          </a:p>
        </p:txBody>
      </p:sp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lt-LT"/>
              <a:t>Spustelėję redag. ruoš. pavad. stilių</a:t>
            </a:r>
            <a:endParaRPr kumimoji="0" lang="en-US"/>
          </a:p>
        </p:txBody>
      </p:sp>
      <p:sp>
        <p:nvSpPr>
          <p:cNvPr id="12" name="Teksto vietos rezervavimo ženklas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lt-LT"/>
              <a:t>Spustelėję redag. ruoš. teksto stilių</a:t>
            </a:r>
          </a:p>
        </p:txBody>
      </p:sp>
      <p:cxnSp>
        <p:nvCxnSpPr>
          <p:cNvPr id="10" name="Tiesioji jungtis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Tiesioji jungtis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4FEB6-F24A-43C0-81BD-0D363EA0C440}" type="datetimeFigureOut">
              <a:rPr lang="lt-LT" smtClean="0"/>
              <a:t>2024-09-20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9DF80-2D6D-4798-AAD6-AE154DDF0692}" type="slidenum">
              <a:rPr lang="lt-LT" smtClean="0"/>
              <a:t>‹#›</a:t>
            </a:fld>
            <a:endParaRPr lang="lt-LT"/>
          </a:p>
        </p:txBody>
      </p:sp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lt-LT"/>
              <a:t>Spustelėję redag. ruoš. pavad. stilių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4FEB6-F24A-43C0-81BD-0D363EA0C440}" type="datetimeFigureOut">
              <a:rPr lang="lt-LT" smtClean="0"/>
              <a:t>2024-09-20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9DF80-2D6D-4798-AAD6-AE154DDF0692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urinio vietos rezervavimo ženklas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lt-LT"/>
              <a:t>Spustelėję redag. ruoš. teksto stilių</a:t>
            </a:r>
          </a:p>
          <a:p>
            <a:pPr lvl="1" eaLnBrk="1" latinLnBrk="0" hangingPunct="1"/>
            <a:r>
              <a:rPr lang="lt-LT"/>
              <a:t>Antras lygmuo</a:t>
            </a:r>
          </a:p>
          <a:p>
            <a:pPr lvl="2" eaLnBrk="1" latinLnBrk="0" hangingPunct="1"/>
            <a:r>
              <a:rPr lang="lt-LT"/>
              <a:t>Trečias lygmuo</a:t>
            </a:r>
          </a:p>
          <a:p>
            <a:pPr lvl="3" eaLnBrk="1" latinLnBrk="0" hangingPunct="1"/>
            <a:r>
              <a:rPr lang="lt-LT"/>
              <a:t>Ketvirtas lygmuo</a:t>
            </a:r>
          </a:p>
          <a:p>
            <a:pPr lvl="4" eaLnBrk="1" latinLnBrk="0" hangingPunct="1"/>
            <a:r>
              <a:rPr lang="lt-LT"/>
              <a:t>Penktas lygmuo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lt-LT"/>
              <a:t>Spustelėję redag. ruoš. teksto stilių</a:t>
            </a:r>
          </a:p>
        </p:txBody>
      </p:sp>
      <p:sp>
        <p:nvSpPr>
          <p:cNvPr id="31" name="Antraštė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lt-LT"/>
              <a:t>Spustelėję redag. ruoš. pavad. stilių</a:t>
            </a:r>
            <a:endParaRPr kumimoji="0" lang="en-US"/>
          </a:p>
        </p:txBody>
      </p:sp>
      <p:sp>
        <p:nvSpPr>
          <p:cNvPr id="8" name="Datos vietos rezervavimo ženklas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074FEB6-F24A-43C0-81BD-0D363EA0C440}" type="datetimeFigureOut">
              <a:rPr lang="lt-LT" smtClean="0"/>
              <a:t>2024-09-20</a:t>
            </a:fld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9849DF80-2D6D-4798-AAD6-AE154DDF0692}" type="slidenum">
              <a:rPr lang="lt-LT" smtClean="0"/>
              <a:t>‹#›</a:t>
            </a:fld>
            <a:endParaRPr lang="lt-LT"/>
          </a:p>
        </p:txBody>
      </p:sp>
      <p:sp>
        <p:nvSpPr>
          <p:cNvPr id="10" name="Poraštės vietos rezervavimo ženklas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lt-L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lt-LT"/>
              <a:t>Spustelėję redag. ruoš. pavad. stilių</a:t>
            </a:r>
            <a:endParaRPr kumimoji="0" lang="en-US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lt-LT"/>
              <a:t>Spustelėkite piktogr. norėdami įtraukti pav.</a:t>
            </a:r>
            <a:endParaRPr kumimoji="0" lang="en-US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lt-LT"/>
              <a:t>Spustelėję redag. ruoš. teksto stilių</a:t>
            </a:r>
          </a:p>
        </p:txBody>
      </p:sp>
      <p:sp>
        <p:nvSpPr>
          <p:cNvPr id="8" name="Datos vietos rezervavimo ženklas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4FEB6-F24A-43C0-81BD-0D363EA0C440}" type="datetimeFigureOut">
              <a:rPr lang="lt-LT" smtClean="0"/>
              <a:t>2024-09-20</a:t>
            </a:fld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849DF80-2D6D-4798-AAD6-AE154DDF0692}" type="slidenum">
              <a:rPr lang="lt-LT" smtClean="0"/>
              <a:t>‹#›</a:t>
            </a:fld>
            <a:endParaRPr lang="lt-LT"/>
          </a:p>
        </p:txBody>
      </p:sp>
      <p:sp>
        <p:nvSpPr>
          <p:cNvPr id="10" name="Poraštės vietos rezervavimo ženklas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lt-L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lt-LT"/>
              <a:t>Spustelėję redag. ruoš. pavad. stilių</a:t>
            </a:r>
            <a:endParaRPr kumimoji="0"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lt-LT"/>
              <a:t>Spustelėję redag. ruoš. teksto stilių</a:t>
            </a:r>
          </a:p>
          <a:p>
            <a:pPr lvl="1" eaLnBrk="1" latinLnBrk="0" hangingPunct="1"/>
            <a:r>
              <a:rPr lang="lt-LT"/>
              <a:t>Antras lygmuo</a:t>
            </a:r>
          </a:p>
          <a:p>
            <a:pPr lvl="2" eaLnBrk="1" latinLnBrk="0" hangingPunct="1"/>
            <a:r>
              <a:rPr lang="lt-LT"/>
              <a:t>Trečias lygmuo</a:t>
            </a:r>
          </a:p>
          <a:p>
            <a:pPr lvl="3" eaLnBrk="1" latinLnBrk="0" hangingPunct="1"/>
            <a:r>
              <a:rPr lang="lt-LT"/>
              <a:t>Ketvirtas lygmuo</a:t>
            </a:r>
          </a:p>
          <a:p>
            <a:pPr lvl="4" eaLnBrk="1" latinLnBrk="0" hangingPunct="1"/>
            <a:r>
              <a:rPr lang="lt-LT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4FEB6-F24A-43C0-81BD-0D363EA0C440}" type="datetimeFigureOut">
              <a:rPr lang="lt-LT" smtClean="0"/>
              <a:t>2024-09-20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9DF80-2D6D-4798-AAD6-AE154DDF0692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lt-LT"/>
              <a:t>Spustelėję redag. ruoš. pavad. stilių</a:t>
            </a:r>
            <a:endParaRPr kumimoji="0"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lt-LT"/>
              <a:t>Spustelėję redag. ruoš. teksto stilių</a:t>
            </a:r>
          </a:p>
          <a:p>
            <a:pPr lvl="1" eaLnBrk="1" latinLnBrk="0" hangingPunct="1"/>
            <a:r>
              <a:rPr lang="lt-LT"/>
              <a:t>Antras lygmuo</a:t>
            </a:r>
          </a:p>
          <a:p>
            <a:pPr lvl="2" eaLnBrk="1" latinLnBrk="0" hangingPunct="1"/>
            <a:r>
              <a:rPr lang="lt-LT"/>
              <a:t>Trečias lygmuo</a:t>
            </a:r>
          </a:p>
          <a:p>
            <a:pPr lvl="3" eaLnBrk="1" latinLnBrk="0" hangingPunct="1"/>
            <a:r>
              <a:rPr lang="lt-LT"/>
              <a:t>Ketvirtas lygmuo</a:t>
            </a:r>
          </a:p>
          <a:p>
            <a:pPr lvl="4" eaLnBrk="1" latinLnBrk="0" hangingPunct="1"/>
            <a:r>
              <a:rPr lang="lt-LT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4FEB6-F24A-43C0-81BD-0D363EA0C440}" type="datetimeFigureOut">
              <a:rPr lang="lt-LT" smtClean="0"/>
              <a:t>2024-09-20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49DF80-2D6D-4798-AAD6-AE154DDF0692}" type="slidenum">
              <a:rPr lang="lt-LT" smtClean="0"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ksto vietos rezervavimo ženklas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lt-LT"/>
              <a:t>Spustelėję redag. ruoš. teksto stilių</a:t>
            </a:r>
          </a:p>
          <a:p>
            <a:pPr lvl="1" eaLnBrk="1" latinLnBrk="0" hangingPunct="1"/>
            <a:r>
              <a:rPr kumimoji="0" lang="lt-LT"/>
              <a:t>Antras lygmuo</a:t>
            </a:r>
          </a:p>
          <a:p>
            <a:pPr lvl="2" eaLnBrk="1" latinLnBrk="0" hangingPunct="1"/>
            <a:r>
              <a:rPr kumimoji="0" lang="lt-LT"/>
              <a:t>Trečias lygmuo</a:t>
            </a:r>
          </a:p>
          <a:p>
            <a:pPr lvl="3" eaLnBrk="1" latinLnBrk="0" hangingPunct="1"/>
            <a:r>
              <a:rPr kumimoji="0" lang="lt-LT"/>
              <a:t>Ketvirtas lygmuo</a:t>
            </a:r>
          </a:p>
          <a:p>
            <a:pPr lvl="4" eaLnBrk="1" latinLnBrk="0" hangingPunct="1"/>
            <a:r>
              <a:rPr kumimoji="0" lang="lt-LT"/>
              <a:t>Penktas lygmuo</a:t>
            </a:r>
            <a:endParaRPr kumimoji="0" lang="en-US"/>
          </a:p>
        </p:txBody>
      </p:sp>
      <p:sp>
        <p:nvSpPr>
          <p:cNvPr id="24" name="Datos vietos rezervavimo ženklas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4074FEB6-F24A-43C0-81BD-0D363EA0C440}" type="datetimeFigureOut">
              <a:rPr lang="lt-LT" smtClean="0"/>
              <a:t>2024-09-20</a:t>
            </a:fld>
            <a:endParaRPr lang="lt-LT"/>
          </a:p>
        </p:txBody>
      </p:sp>
      <p:sp>
        <p:nvSpPr>
          <p:cNvPr id="10" name="Poraštės vietos rezervavimo ženklas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lt-LT"/>
          </a:p>
        </p:txBody>
      </p:sp>
      <p:sp>
        <p:nvSpPr>
          <p:cNvPr id="22" name="Skaidrės numerio vietos rezervavimo ženklas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9849DF80-2D6D-4798-AAD6-AE154DDF0692}" type="slidenum">
              <a:rPr lang="lt-LT" smtClean="0"/>
              <a:t>‹#›</a:t>
            </a:fld>
            <a:endParaRPr lang="lt-LT"/>
          </a:p>
        </p:txBody>
      </p:sp>
      <p:sp>
        <p:nvSpPr>
          <p:cNvPr id="5" name="Pavadinimo vietos rezervavimo ženklas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lt-LT"/>
              <a:t>Spustelėję redag. ruoš. pavad. stilių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hyperlink" Target="https://lt.wikipedia.org/wiki/1918" TargetMode="Externa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hyperlink" Target="https://lt.wikipedia.org/wiki/1921" TargetMode="Externa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g"/><Relationship Id="rId3" Type="http://schemas.openxmlformats.org/officeDocument/2006/relationships/image" Target="../media/image50.png"/><Relationship Id="rId7" Type="http://schemas.openxmlformats.org/officeDocument/2006/relationships/image" Target="../media/image54.jpe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jpeg"/><Relationship Id="rId5" Type="http://schemas.openxmlformats.org/officeDocument/2006/relationships/image" Target="../media/image52.jpg"/><Relationship Id="rId4" Type="http://schemas.openxmlformats.org/officeDocument/2006/relationships/image" Target="../media/image51.jpeg"/><Relationship Id="rId9" Type="http://schemas.openxmlformats.org/officeDocument/2006/relationships/image" Target="../media/image56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7" Type="http://schemas.openxmlformats.org/officeDocument/2006/relationships/image" Target="../media/image66.jpeg"/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png"/><Relationship Id="rId5" Type="http://schemas.openxmlformats.org/officeDocument/2006/relationships/image" Target="../media/image64.jfif"/><Relationship Id="rId4" Type="http://schemas.openxmlformats.org/officeDocument/2006/relationships/image" Target="../media/image63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4860032" y="692696"/>
            <a:ext cx="3888432" cy="5734284"/>
          </a:xfrm>
        </p:spPr>
        <p:txBody>
          <a:bodyPr/>
          <a:lstStyle/>
          <a:p>
            <a:r>
              <a:rPr lang="lt-LT" sz="4400" b="1" dirty="0"/>
              <a:t>JUOZUI TUMUI VAIŽGANTUI</a:t>
            </a:r>
            <a:br>
              <a:rPr lang="lt-LT" sz="4400" b="1" dirty="0"/>
            </a:br>
            <a:r>
              <a:rPr lang="lt-LT" sz="4400" b="1" dirty="0"/>
              <a:t>155 </a:t>
            </a:r>
          </a:p>
        </p:txBody>
      </p:sp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179512" y="404664"/>
            <a:ext cx="5112568" cy="6048672"/>
          </a:xfrm>
        </p:spPr>
        <p:txBody>
          <a:bodyPr/>
          <a:lstStyle/>
          <a:p>
            <a:endParaRPr lang="lt-LT" dirty="0"/>
          </a:p>
        </p:txBody>
      </p:sp>
      <p:pic>
        <p:nvPicPr>
          <p:cNvPr id="6147" name="Picture 3" descr="D:\KRAŠTOTYRA\KRAŠTOTYRA\KRAŠTIEČIAI\Dvasininkai\Vaižgantas\Vaižgantas\16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585" y="332484"/>
            <a:ext cx="3770375" cy="6094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32751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>
          <a:xfrm>
            <a:off x="4211960" y="2492896"/>
            <a:ext cx="4536504" cy="3672408"/>
          </a:xfrm>
        </p:spPr>
        <p:txBody>
          <a:bodyPr/>
          <a:lstStyle/>
          <a:p>
            <a:r>
              <a:rPr lang="lt-LT" dirty="0"/>
              <a:t>1869 m. rugsėjo 20 d. Maleišiuose, Svėdasų valsčiuje gimė kunigas, Lietuvos rašytojas, spaudos darbuotojas, literatūros istorikas, kritikas, visuomenės veikėjas, pedagogas.</a:t>
            </a:r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>
          <a:xfrm>
            <a:off x="395536" y="152400"/>
            <a:ext cx="8291264" cy="2124472"/>
          </a:xfrm>
        </p:spPr>
        <p:txBody>
          <a:bodyPr>
            <a:normAutofit/>
          </a:bodyPr>
          <a:lstStyle/>
          <a:p>
            <a:pPr algn="ctr"/>
            <a:r>
              <a:rPr lang="lt-LT" b="1" dirty="0"/>
              <a:t>JUOZAS TUMAS VAIŽGANTAS</a:t>
            </a:r>
            <a:br>
              <a:rPr lang="lt-LT" b="1" dirty="0"/>
            </a:br>
            <a:r>
              <a:rPr lang="lt-LT" b="1" dirty="0"/>
              <a:t>1869 – 1933 </a:t>
            </a:r>
          </a:p>
        </p:txBody>
      </p:sp>
      <p:pic>
        <p:nvPicPr>
          <p:cNvPr id="7170" name="Picture 2" descr="D:\KRAŠTOTYRA\KRAŠTOTYRA\KRAŠTIEČIAI\Dvasininkai\Vaižgantas\Vaižgantas\2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204864"/>
            <a:ext cx="2736304" cy="4360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62296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>
          <a:xfrm>
            <a:off x="395536" y="1052736"/>
            <a:ext cx="8291264" cy="554461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lt-LT" dirty="0"/>
              <a:t>1888 m. įstojo į Kauno kunigų seminariją. </a:t>
            </a:r>
          </a:p>
          <a:p>
            <a:endParaRPr lang="lt-LT" dirty="0"/>
          </a:p>
          <a:p>
            <a:endParaRPr lang="lt-LT" dirty="0"/>
          </a:p>
          <a:p>
            <a:endParaRPr lang="lt-LT" dirty="0"/>
          </a:p>
          <a:p>
            <a:endParaRPr lang="lt-LT" dirty="0"/>
          </a:p>
          <a:p>
            <a:endParaRPr lang="lt-LT" dirty="0"/>
          </a:p>
          <a:p>
            <a:endParaRPr lang="lt-LT" dirty="0"/>
          </a:p>
          <a:p>
            <a:endParaRPr lang="lt-LT" dirty="0"/>
          </a:p>
          <a:p>
            <a:pPr algn="ctr"/>
            <a:endParaRPr lang="lt-LT" dirty="0"/>
          </a:p>
          <a:p>
            <a:pPr marL="0" indent="0" algn="ctr">
              <a:buNone/>
            </a:pPr>
            <a:r>
              <a:rPr lang="lt-LT" dirty="0"/>
              <a:t>Įsitraukė į slaptos lietuvių klierikų Lietuvos mylėtojų draugijos veiklą, o vėliau perėjo į Švento Kazimiero draugiją.</a:t>
            </a:r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>
          <a:xfrm>
            <a:off x="323528" y="152400"/>
            <a:ext cx="8640960" cy="900336"/>
          </a:xfrm>
        </p:spPr>
        <p:txBody>
          <a:bodyPr>
            <a:normAutofit fontScale="90000"/>
          </a:bodyPr>
          <a:lstStyle/>
          <a:p>
            <a:pPr algn="ctr"/>
            <a:r>
              <a:rPr lang="lt-LT" b="1" dirty="0"/>
              <a:t>JUOZAS TUMAS VAIŽGANTAS KAUNE</a:t>
            </a:r>
            <a:endParaRPr lang="lt-LT" dirty="0"/>
          </a:p>
        </p:txBody>
      </p:sp>
      <p:pic>
        <p:nvPicPr>
          <p:cNvPr id="1026" name="Picture 2" descr="C:\Users\Vartotojas\Desktop\38914_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3" y="1785333"/>
            <a:ext cx="4896544" cy="3420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92757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lt-LT" dirty="0"/>
              <a:t> 1890 m. parašė pirmąją korespondenciją į laikraštį „Žemaičių ir Lietuvos apžvalga“.</a:t>
            </a:r>
          </a:p>
          <a:p>
            <a:endParaRPr lang="lt-LT" dirty="0"/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>
          <a:xfrm>
            <a:off x="179512" y="152400"/>
            <a:ext cx="8856984" cy="1219200"/>
          </a:xfrm>
        </p:spPr>
        <p:txBody>
          <a:bodyPr>
            <a:normAutofit fontScale="90000"/>
          </a:bodyPr>
          <a:lstStyle/>
          <a:p>
            <a:r>
              <a:rPr lang="lt-LT" b="1" dirty="0"/>
              <a:t>JUOZAS TUMAS VAIŽGANTAS KAUNE</a:t>
            </a:r>
            <a:endParaRPr lang="lt-LT" dirty="0"/>
          </a:p>
        </p:txBody>
      </p:sp>
      <p:pic>
        <p:nvPicPr>
          <p:cNvPr id="2050" name="Picture 2" descr="C:\Users\Vartotojas\Desktop\350px-Apžvalga_nameplat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770164"/>
            <a:ext cx="6192688" cy="3184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16816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>
          <a:xfrm>
            <a:off x="107504" y="836712"/>
            <a:ext cx="8496944" cy="59100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dirty="0"/>
              <a:t>                                              </a:t>
            </a:r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r>
              <a:rPr lang="lt-LT" dirty="0">
                <a:sym typeface="Wingdings"/>
              </a:rPr>
              <a:t>                                      </a:t>
            </a:r>
            <a:endParaRPr lang="lt-LT" dirty="0"/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endParaRPr lang="lt-LT" dirty="0"/>
          </a:p>
          <a:p>
            <a:endParaRPr lang="lt-LT" dirty="0"/>
          </a:p>
          <a:p>
            <a:r>
              <a:rPr lang="lt-LT" dirty="0"/>
              <a:t>     					</a:t>
            </a:r>
          </a:p>
          <a:p>
            <a:pPr marL="2377440" lvl="8" indent="0">
              <a:buNone/>
            </a:pPr>
            <a:endParaRPr lang="lt-LT" sz="900" dirty="0"/>
          </a:p>
          <a:p>
            <a:pPr marL="2377440" lvl="8" indent="0">
              <a:buNone/>
            </a:pPr>
            <a:endParaRPr lang="lt-LT" sz="900" dirty="0"/>
          </a:p>
          <a:p>
            <a:pPr marL="2377440" lvl="8" indent="0">
              <a:buNone/>
            </a:pPr>
            <a:endParaRPr lang="lt-LT" sz="900" dirty="0"/>
          </a:p>
          <a:p>
            <a:pPr marL="2377440" lvl="8" indent="0">
              <a:buNone/>
            </a:pPr>
            <a:endParaRPr lang="lt-LT" sz="900" dirty="0"/>
          </a:p>
          <a:p>
            <a:pPr marL="2377440" lvl="8" indent="0">
              <a:buNone/>
            </a:pPr>
            <a:r>
              <a:rPr lang="lt-LT" sz="900" dirty="0"/>
              <a:t>		</a:t>
            </a:r>
            <a:r>
              <a:rPr lang="lt-LT" sz="1800" dirty="0"/>
              <a:t>1895 m. dėl konflikto su kunigais ir dekanu </a:t>
            </a:r>
          </a:p>
          <a:p>
            <a:pPr marL="2377440" lvl="8" indent="0">
              <a:buNone/>
            </a:pPr>
            <a:r>
              <a:rPr lang="lt-LT" sz="1800" dirty="0"/>
              <a:t>                    </a:t>
            </a:r>
            <a:r>
              <a:rPr lang="lt-LT" sz="2800" dirty="0">
                <a:sym typeface="Wingdings"/>
              </a:rPr>
              <a:t></a:t>
            </a:r>
            <a:r>
              <a:rPr lang="lt-LT" sz="1800" dirty="0"/>
              <a:t>  E. </a:t>
            </a:r>
            <a:r>
              <a:rPr lang="lt-LT" sz="1800" dirty="0" err="1"/>
              <a:t>Roppu</a:t>
            </a:r>
            <a:r>
              <a:rPr lang="lt-LT" sz="1800" dirty="0"/>
              <a:t> perkeltas vikaru į Mosėdį.</a:t>
            </a:r>
          </a:p>
          <a:p>
            <a:r>
              <a:rPr lang="lt-LT" sz="2000" dirty="0"/>
              <a:t>                                </a:t>
            </a:r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lt-LT" b="1" dirty="0"/>
              <a:t>JUOZAS TUMAS VAIŽGANTAS JELGAVOJE IR MOSĖDYJE</a:t>
            </a:r>
            <a:endParaRPr lang="lt-LT" dirty="0"/>
          </a:p>
        </p:txBody>
      </p:sp>
      <p:pic>
        <p:nvPicPr>
          <p:cNvPr id="3074" name="Picture 2" descr="C:\Users\Vartotojas\Desktop\84dc489bfd2e3de2e8f5ecf5d5ca05ff_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3878" y="1322884"/>
            <a:ext cx="3648405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7504" y="1327994"/>
            <a:ext cx="42484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/>
              <a:t>1893 m. lapkričio 28  d. įšventintas į</a:t>
            </a:r>
            <a:r>
              <a:rPr lang="lt-LT" dirty="0">
                <a:sym typeface="Wingdings"/>
              </a:rPr>
              <a:t>    </a:t>
            </a:r>
          </a:p>
          <a:p>
            <a:r>
              <a:rPr lang="lt-LT" dirty="0"/>
              <a:t>kunigus ir paskirtas vikaru į Jelgavą.</a:t>
            </a:r>
          </a:p>
        </p:txBody>
      </p:sp>
      <p:pic>
        <p:nvPicPr>
          <p:cNvPr id="3075" name="Picture 3" descr="C:\Users\Vartotojas\Desktop\unname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564904"/>
            <a:ext cx="2988721" cy="3984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38376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>
          <a:xfrm>
            <a:off x="539552" y="3429000"/>
            <a:ext cx="3672408" cy="2667000"/>
          </a:xfrm>
        </p:spPr>
        <p:txBody>
          <a:bodyPr>
            <a:normAutofit/>
          </a:bodyPr>
          <a:lstStyle/>
          <a:p>
            <a:r>
              <a:rPr lang="lt-LT" dirty="0"/>
              <a:t>1896 m. buvo vienas iš „Tėvynės sargo“ išleidimo iniciatorių, 1897–1902 m. faktinis jo redaktorius. </a:t>
            </a:r>
          </a:p>
          <a:p>
            <a:endParaRPr lang="lt-LT" dirty="0"/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lt-LT" b="1" dirty="0"/>
              <a:t>JUOZAS TUMAS VAIŽGANTAS MOSĖDYJE</a:t>
            </a:r>
            <a:endParaRPr lang="lt-LT" dirty="0"/>
          </a:p>
        </p:txBody>
      </p:sp>
      <p:pic>
        <p:nvPicPr>
          <p:cNvPr id="1026" name="Picture 2" descr="D:\KRAŠTOTYRA\KRAŠTOTYRA\KRAŠTIEČIAI\Dvasininkai\Vaižgantas\Vaižgantas\14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8856" y="1556792"/>
            <a:ext cx="3305309" cy="4573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34420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>
          <a:xfrm>
            <a:off x="611560" y="1700808"/>
            <a:ext cx="3312368" cy="4395192"/>
          </a:xfrm>
        </p:spPr>
        <p:txBody>
          <a:bodyPr>
            <a:normAutofit fontScale="92500" lnSpcReduction="10000"/>
          </a:bodyPr>
          <a:lstStyle/>
          <a:p>
            <a:r>
              <a:rPr lang="lt-LT" dirty="0"/>
              <a:t>Palaikė ryšius su vietos knygnešiais, rūpinosi slapta jų draugija, gaudavo draudžiamos spaudos, ją platindavo, mokė vaikus skaityti. 1896 m. spalio 2 d. Vaižganto brolis Jonas buvo areštuotas gabenantis draudžiamą spaudą.</a:t>
            </a:r>
          </a:p>
          <a:p>
            <a:endParaRPr lang="lt-LT" dirty="0"/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lt-LT" b="1" dirty="0"/>
              <a:t>JUOZAS TUMAS VAIŽGANTAS MOSĖDYJE</a:t>
            </a:r>
            <a:endParaRPr lang="lt-LT" dirty="0"/>
          </a:p>
        </p:txBody>
      </p:sp>
      <p:pic>
        <p:nvPicPr>
          <p:cNvPr id="2052" name="Picture 4" descr="C:\Users\Vartotojas\Desktop\kn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412776"/>
            <a:ext cx="3311047" cy="4844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05012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lt-LT" b="1" dirty="0"/>
              <a:t>JUOZAS TUMAS VAIŽGANTAS KULIUOSE (1898 – 1901)</a:t>
            </a:r>
            <a:endParaRPr lang="lt-LT" dirty="0"/>
          </a:p>
        </p:txBody>
      </p:sp>
      <p:sp>
        <p:nvSpPr>
          <p:cNvPr id="4" name="Turinio vietos rezervavimo ženklas 3"/>
          <p:cNvSpPr>
            <a:spLocks noGrp="1"/>
          </p:cNvSpPr>
          <p:nvPr>
            <p:ph idx="1"/>
          </p:nvPr>
        </p:nvSpPr>
        <p:spPr>
          <a:xfrm>
            <a:off x="2267744" y="5769962"/>
            <a:ext cx="6120680" cy="755381"/>
          </a:xfrm>
        </p:spPr>
        <p:txBody>
          <a:bodyPr/>
          <a:lstStyle/>
          <a:p>
            <a:pPr marL="0" indent="0">
              <a:buNone/>
            </a:pPr>
            <a:r>
              <a:rPr lang="lt-LT" dirty="0"/>
              <a:t>1898 m. perkeltas vikaru į Kulius</a:t>
            </a:r>
          </a:p>
        </p:txBody>
      </p:sp>
      <p:pic>
        <p:nvPicPr>
          <p:cNvPr id="3077" name="Picture 5" descr="D:\KRAŠTOTYRA\KRAŠTOTYRA\KRAŠTIEČIAI\Dvasininkai\Vaižgantas\Vaižgantas Kuliuose K. Vaitkaus nuotr. 297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0147" y="1340768"/>
            <a:ext cx="6696742" cy="4464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73761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>
          <a:xfrm>
            <a:off x="611560" y="5661248"/>
            <a:ext cx="8136903" cy="936104"/>
          </a:xfrm>
        </p:spPr>
        <p:txBody>
          <a:bodyPr>
            <a:normAutofit lnSpcReduction="10000"/>
          </a:bodyPr>
          <a:lstStyle/>
          <a:p>
            <a:pPr algn="ctr"/>
            <a:r>
              <a:rPr lang="lt-LT" b="1" dirty="0"/>
              <a:t>Buvusi Kulių klebonija, kurioje 1898–1901 m. </a:t>
            </a:r>
          </a:p>
          <a:p>
            <a:pPr algn="ctr"/>
            <a:r>
              <a:rPr lang="lt-LT" b="1" dirty="0"/>
              <a:t>gyveno J. T. Vaižgantas. </a:t>
            </a:r>
            <a:r>
              <a:rPr lang="lt-LT" dirty="0"/>
              <a:t> </a:t>
            </a:r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lt-LT" b="1" dirty="0"/>
              <a:t>JUOZAS TUMAS VAIŽGANTAS KULIUOSE (1898 – 1901)</a:t>
            </a:r>
            <a:endParaRPr lang="lt-LT" dirty="0"/>
          </a:p>
        </p:txBody>
      </p:sp>
      <p:pic>
        <p:nvPicPr>
          <p:cNvPr id="4098" name="Picture 2" descr="D:\KRAŠTOTYRA\KRAŠTOTYRA\KRAŠTIEČIAI\Dvasininkai\Vaižgantas\Kuliai. namas, kuriame gyveno 1898-1901 J. Tumas Vaižgantas. foto K. Vaitkau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556792"/>
            <a:ext cx="5912026" cy="3937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58655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lt-LT" b="1" dirty="0"/>
              <a:t>JUOZAS TUMAS VAIŽGANTAS KULIUOSE (1898 – 1901)</a:t>
            </a:r>
            <a:endParaRPr lang="lt-LT" dirty="0"/>
          </a:p>
        </p:txBody>
      </p:sp>
      <p:pic>
        <p:nvPicPr>
          <p:cNvPr id="4" name="Content Placeholder 3" descr="D:\KRAŠTOTYRA\KRAŠTOTYRA\KRAŠTIEČIAI\Dvasininkai\Vaižgantas\Vaižgantas Kuliuose K. Vaitkaus nuotr. 289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1774661"/>
            <a:ext cx="2880320" cy="3380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D:\KRAŠTOTYRA\KRAŠTOTYRA\KRAŠTIEČIAI\Dvasininkai\Vaižgantas\Kuliai, Vaižganto namas. K. Paulauskaites nuotr. 21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772816"/>
            <a:ext cx="5087716" cy="3816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67544" y="5589240"/>
            <a:ext cx="82809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2400" b="1" dirty="0"/>
              <a:t>Dabar ant namo sienos yra įrašas apie tai, </a:t>
            </a:r>
          </a:p>
          <a:p>
            <a:pPr algn="ctr"/>
            <a:r>
              <a:rPr lang="lt-LT" sz="2400" b="1" dirty="0"/>
              <a:t>kad Vaižgantas čia gyveno</a:t>
            </a:r>
          </a:p>
        </p:txBody>
      </p:sp>
    </p:spTree>
    <p:extLst>
      <p:ext uri="{BB962C8B-B14F-4D97-AF65-F5344CB8AC3E}">
        <p14:creationId xmlns:p14="http://schemas.microsoft.com/office/powerpoint/2010/main" val="10751837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lt-LT" b="1" dirty="0"/>
              <a:t>JUOZAS TUMAS VAIŽGANTAS KULIUOSE (1898 – 1901)</a:t>
            </a:r>
            <a:endParaRPr lang="lt-LT" dirty="0"/>
          </a:p>
        </p:txBody>
      </p:sp>
      <p:pic>
        <p:nvPicPr>
          <p:cNvPr id="7170" name="Picture 2" descr="D:\KRAŠTOTYRA\KRAŠTOTYRA\Bažnyčios, kunigai, dvasinis gyvenimas\Kulių bažnyčia, varpinė, klebonija, šventorius\Kulių bažnyčia. K. Vaitkaus nuotr.2008-04-21 31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484784"/>
            <a:ext cx="5993207" cy="4495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115616" y="6061938"/>
            <a:ext cx="64807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2400" b="1" dirty="0"/>
              <a:t>Kulių bažnyčioje Vaižgantas buvo vikaru </a:t>
            </a:r>
          </a:p>
        </p:txBody>
      </p:sp>
    </p:spTree>
    <p:extLst>
      <p:ext uri="{BB962C8B-B14F-4D97-AF65-F5344CB8AC3E}">
        <p14:creationId xmlns:p14="http://schemas.microsoft.com/office/powerpoint/2010/main" val="27198887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>
          <a:xfrm>
            <a:off x="251520" y="1556792"/>
            <a:ext cx="8208912" cy="4539208"/>
          </a:xfrm>
        </p:spPr>
        <p:txBody>
          <a:bodyPr/>
          <a:lstStyle/>
          <a:p>
            <a:pPr marL="0" indent="0">
              <a:buNone/>
            </a:pPr>
            <a:r>
              <a:rPr lang="lt-LT" b="1" dirty="0"/>
              <a:t>Kuliuose aktyviai įsitraukė </a:t>
            </a:r>
          </a:p>
          <a:p>
            <a:pPr marL="0" indent="0">
              <a:buNone/>
            </a:pPr>
            <a:r>
              <a:rPr lang="lt-LT" b="1" dirty="0"/>
              <a:t>į knygnešių veiklą ir slaptųjų </a:t>
            </a:r>
          </a:p>
          <a:p>
            <a:pPr marL="0" indent="0">
              <a:buNone/>
            </a:pPr>
            <a:r>
              <a:rPr lang="lt-LT" b="1" dirty="0"/>
              <a:t>mokyklų kūrimą.</a:t>
            </a:r>
            <a:endParaRPr lang="lt-LT" dirty="0"/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>
          <a:xfrm>
            <a:off x="395536" y="692696"/>
            <a:ext cx="3888432" cy="5904656"/>
          </a:xfrm>
        </p:spPr>
        <p:txBody>
          <a:bodyPr>
            <a:normAutofit/>
          </a:bodyPr>
          <a:lstStyle/>
          <a:p>
            <a:r>
              <a:rPr lang="lt-LT" sz="3200" b="1" dirty="0">
                <a:effectLst/>
              </a:rPr>
              <a:t>Čia turėjo įsirengęs draudžiamų lietuviškų leidinių slėptuvę, kurią sugalvojo pats.</a:t>
            </a:r>
            <a:endParaRPr lang="lt-LT" sz="3200" b="1" dirty="0"/>
          </a:p>
        </p:txBody>
      </p:sp>
      <p:pic>
        <p:nvPicPr>
          <p:cNvPr id="2051" name="Picture 3" descr="C:\Users\Vartotojas\Desktop\PROJEKTAI\Įvykdyti projektai\Vaižgantui 150\Nuotr. vaižganto projektui\kuliams\IMG_627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7090" y="1236104"/>
            <a:ext cx="3384376" cy="5180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E3C5961-648D-9CC1-B474-8807F6B679EC}"/>
              </a:ext>
            </a:extLst>
          </p:cNvPr>
          <p:cNvSpPr txBox="1"/>
          <p:nvPr/>
        </p:nvSpPr>
        <p:spPr>
          <a:xfrm>
            <a:off x="35496" y="116632"/>
            <a:ext cx="892899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t-LT" sz="3200" b="1" dirty="0"/>
              <a:t>JUOZAS TUMAS VAIŽGANTAS KULIUOSE </a:t>
            </a:r>
          </a:p>
          <a:p>
            <a:pPr algn="ctr"/>
            <a:r>
              <a:rPr lang="lt-LT" sz="3200" b="1" dirty="0"/>
              <a:t>(1898 – 1901)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1154734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>
          <a:xfrm>
            <a:off x="395536" y="332656"/>
            <a:ext cx="8352928" cy="1080120"/>
          </a:xfrm>
        </p:spPr>
        <p:txBody>
          <a:bodyPr>
            <a:noAutofit/>
          </a:bodyPr>
          <a:lstStyle/>
          <a:p>
            <a:pPr algn="ctr"/>
            <a:r>
              <a:rPr lang="lt-LT" sz="3600" b="1" dirty="0"/>
              <a:t>JUOZAS TUMAS VAIŽGANTAS KULIUOSE (1898 – 1901)</a:t>
            </a:r>
            <a:endParaRPr lang="lt-LT" sz="3600" dirty="0"/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>
          <a:xfrm>
            <a:off x="529936" y="1901536"/>
            <a:ext cx="7895000" cy="4119752"/>
          </a:xfrm>
        </p:spPr>
        <p:txBody>
          <a:bodyPr>
            <a:normAutofit fontScale="90000"/>
          </a:bodyPr>
          <a:lstStyle/>
          <a:p>
            <a:r>
              <a:rPr lang="lt-LT" sz="3600" b="1" dirty="0"/>
              <a:t>Kuliai, nuošalus Žemai­čių užkampis, buvo patogi vieta slaptam bei pavojingam kun. J. Tumo darbui. Kulių parapija didelė ir plati, o susisiekimas dėl kelių stokos sunkus, tai ir žandarai ten ne taip dažnai trankydavos.</a:t>
            </a:r>
            <a:br>
              <a:rPr lang="lt-LT" sz="4400" dirty="0"/>
            </a:br>
            <a:endParaRPr lang="lt-LT" b="1" dirty="0"/>
          </a:p>
        </p:txBody>
      </p:sp>
    </p:spTree>
    <p:extLst>
      <p:ext uri="{BB962C8B-B14F-4D97-AF65-F5344CB8AC3E}">
        <p14:creationId xmlns:p14="http://schemas.microsoft.com/office/powerpoint/2010/main" val="16972209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sz="2800" dirty="0"/>
              <a:t>Kuliai kun. J. Tumui dar ir tuo buvo patogūs, kad jie neto­li nuo rusų-vokiečių sienos: iki Gargždų pereinamojo punkto tik­tai 20 kilometrų. Taigi, esant netoli sienai, buvo galima greitai susisiekti su Prūsais, iš ten gabentis draudžiamosios literatūros, o į Tilžę siųsti rankraščius. Be to, pačiame pasienyje, tarp dviejų sargybos linijų, kun. J. Tumas susirado ištikimą ūkininką </a:t>
            </a:r>
            <a:r>
              <a:rPr lang="lt-LT" sz="2800" dirty="0" err="1"/>
              <a:t>Girgždį</a:t>
            </a:r>
            <a:r>
              <a:rPr lang="lt-LT" sz="2800" dirty="0"/>
              <a:t>, kuris padėdavo per sieną gabenti knygas ir rankraščius.</a:t>
            </a:r>
          </a:p>
          <a:p>
            <a:endParaRPr lang="lt-LT" dirty="0"/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>
          <a:xfrm>
            <a:off x="0" y="-171400"/>
            <a:ext cx="9324528" cy="2160240"/>
          </a:xfrm>
        </p:spPr>
        <p:txBody>
          <a:bodyPr>
            <a:normAutofit/>
          </a:bodyPr>
          <a:lstStyle/>
          <a:p>
            <a:pPr algn="ctr"/>
            <a:r>
              <a:rPr lang="lt-LT" sz="4400" b="1" dirty="0"/>
              <a:t>JUOZAS TUMAS VAIŽGANTAS KULIUOSE (1898 – 1901)</a:t>
            </a:r>
            <a:br>
              <a:rPr lang="lt-LT" sz="4400" dirty="0"/>
            </a:b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8681052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>
          <a:xfrm>
            <a:off x="457200" y="1412776"/>
            <a:ext cx="4258816" cy="4968552"/>
          </a:xfrm>
        </p:spPr>
        <p:txBody>
          <a:bodyPr>
            <a:normAutofit fontScale="85000" lnSpcReduction="20000"/>
          </a:bodyPr>
          <a:lstStyle/>
          <a:p>
            <a:endParaRPr lang="lt-LT" sz="2800" dirty="0"/>
          </a:p>
          <a:p>
            <a:r>
              <a:rPr lang="lt-LT" sz="2800" dirty="0"/>
              <a:t>Kun. J. Tumas buvo įpratęs slaptai dirbti lietuvių kultūrinį bei drau­džiamųjų knygų kontrabandos darbą. Tą jo darbą žinojo tik ar­timiausi bei </a:t>
            </a:r>
            <a:r>
              <a:rPr lang="lt-LT" sz="2800" dirty="0" err="1"/>
              <a:t>patikimiausi</a:t>
            </a:r>
            <a:r>
              <a:rPr lang="lt-LT" sz="2800" dirty="0"/>
              <a:t> </a:t>
            </a:r>
            <a:r>
              <a:rPr lang="lt-LT" sz="2800" dirty="0" err="1"/>
              <a:t>bedradarbiai</a:t>
            </a:r>
            <a:r>
              <a:rPr lang="lt-LT" sz="2800" dirty="0"/>
              <a:t>. Net pats parapijos kle­bonas Vincas </a:t>
            </a:r>
            <a:r>
              <a:rPr lang="lt-LT" sz="2800" dirty="0" err="1"/>
              <a:t>Jarulaitis</a:t>
            </a:r>
            <a:r>
              <a:rPr lang="lt-LT" sz="2800" dirty="0"/>
              <a:t> daugiau kaip metus nežinojo, ką slaptai veikia jo vikaras klebonijoje ir kokį didelį kultūros bei visuo­menės darbą jis dirba už klebonijos sienų.</a:t>
            </a:r>
            <a:endParaRPr lang="lt-LT" dirty="0"/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>
          <a:xfrm>
            <a:off x="899592" y="152400"/>
            <a:ext cx="7787208" cy="1908448"/>
          </a:xfrm>
        </p:spPr>
        <p:txBody>
          <a:bodyPr>
            <a:normAutofit fontScale="90000"/>
          </a:bodyPr>
          <a:lstStyle/>
          <a:p>
            <a:r>
              <a:rPr lang="lt-LT" sz="4400" b="1" dirty="0"/>
              <a:t>JUOZAS TUMAS VAIŽGANTAS KULIUOSE (1898 – 1901)</a:t>
            </a:r>
            <a:br>
              <a:rPr lang="lt-LT" sz="4400" dirty="0"/>
            </a:br>
            <a:endParaRPr lang="lt-LT" dirty="0"/>
          </a:p>
        </p:txBody>
      </p:sp>
      <p:pic>
        <p:nvPicPr>
          <p:cNvPr id="3074" name="Picture 2" descr="D:\KRAŠTOTYRA\KRAŠTOTYRA\KRAŠTIEČIAI\Dvasininkai\Jarulaitis\Kun. V. Jarulaiti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1474397"/>
            <a:ext cx="2808312" cy="3909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508104" y="5373216"/>
            <a:ext cx="33843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2400" b="1" dirty="0"/>
              <a:t>Kulių klebonas </a:t>
            </a:r>
          </a:p>
          <a:p>
            <a:pPr algn="ctr"/>
            <a:r>
              <a:rPr lang="lt-LT" sz="2400" b="1" dirty="0"/>
              <a:t>Vincentas </a:t>
            </a:r>
            <a:r>
              <a:rPr lang="lt-LT" sz="2400" b="1" dirty="0" err="1"/>
              <a:t>Jarulaitis</a:t>
            </a:r>
            <a:endParaRPr lang="lt-LT" sz="2400" b="1" dirty="0"/>
          </a:p>
        </p:txBody>
      </p:sp>
    </p:spTree>
    <p:extLst>
      <p:ext uri="{BB962C8B-B14F-4D97-AF65-F5344CB8AC3E}">
        <p14:creationId xmlns:p14="http://schemas.microsoft.com/office/powerpoint/2010/main" val="8736961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ntraštė 2"/>
          <p:cNvSpPr>
            <a:spLocks noGrp="1"/>
          </p:cNvSpPr>
          <p:nvPr>
            <p:ph type="title"/>
          </p:nvPr>
        </p:nvSpPr>
        <p:spPr>
          <a:xfrm>
            <a:off x="467544" y="152400"/>
            <a:ext cx="4320480" cy="5796880"/>
          </a:xfrm>
        </p:spPr>
        <p:txBody>
          <a:bodyPr>
            <a:normAutofit/>
          </a:bodyPr>
          <a:lstStyle/>
          <a:p>
            <a:pPr algn="ctr"/>
            <a:r>
              <a:rPr lang="lt-LT" b="1" dirty="0"/>
              <a:t>1900 m. Kuliuose Vaižgantas pradėjo leisti laikraštį „Žinyčia“ </a:t>
            </a:r>
            <a:br>
              <a:rPr lang="lt-LT" dirty="0"/>
            </a:br>
            <a:endParaRPr lang="lt-LT" dirty="0"/>
          </a:p>
        </p:txBody>
      </p:sp>
      <p:pic>
        <p:nvPicPr>
          <p:cNvPr id="4" name="Content Placeholder 3" descr="C:\Users\Vartotojas\Documents\Downloads\5058ee6b-12a6-4c9e-af54-99fb10b8dbc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484784"/>
            <a:ext cx="3096344" cy="4788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5216D88-7E95-5328-14EA-3CB53CAE0A3E}"/>
              </a:ext>
            </a:extLst>
          </p:cNvPr>
          <p:cNvSpPr txBox="1"/>
          <p:nvPr/>
        </p:nvSpPr>
        <p:spPr>
          <a:xfrm>
            <a:off x="755576" y="260649"/>
            <a:ext cx="7992888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3200" b="1" dirty="0"/>
              <a:t>JUOZAS TUMAS VAIŽGANTAS KULIUOSE (1898 – 1901)</a:t>
            </a:r>
            <a:endParaRPr lang="lt-LT" sz="32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29435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>
          <a:xfrm>
            <a:off x="0" y="5895286"/>
            <a:ext cx="4283968" cy="846082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lt-LT" sz="2400" b="1" dirty="0"/>
              <a:t>Paminklas Vaižgantui Kulių </a:t>
            </a:r>
          </a:p>
          <a:p>
            <a:pPr marL="0" indent="0" algn="ctr">
              <a:buNone/>
            </a:pPr>
            <a:r>
              <a:rPr lang="lt-LT" sz="2400" b="1" dirty="0"/>
              <a:t>bažnyčios šventoriuje</a:t>
            </a:r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lt-LT" b="1" dirty="0"/>
              <a:t>JUOZO TUMO VAIŽGANTO ĮAMŽINIMAS KULIUOSE</a:t>
            </a:r>
            <a:endParaRPr lang="lt-LT" dirty="0"/>
          </a:p>
        </p:txBody>
      </p:sp>
      <p:pic>
        <p:nvPicPr>
          <p:cNvPr id="1026" name="Picture 2" descr="D:\KRAŠTOTYRA\KRAŠTOTYRA\Bažnyčios, kunigai, dvasinis gyvenimas\Kulių bažnyčia, varpinė, klebonija, šventorius\Vaižgantas Kuliuose K. Vaitkaus nuotr. 2008-04-21 33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340768"/>
            <a:ext cx="3312464" cy="4416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KRAŠTOTYRA\KRAŠTOTYRA\Bažnyčios, kunigai, dvasinis gyvenimas\Kulių bažnyčia, varpinė, klebonija, šventorius\Vaižgantas Kuliuose K. Vaitkaus nuotr. 2008-04-21 34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2688310"/>
            <a:ext cx="4344361" cy="3258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076056" y="5953239"/>
            <a:ext cx="33843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b="1" dirty="0"/>
              <a:t>Užrašas ant paminklo</a:t>
            </a:r>
          </a:p>
        </p:txBody>
      </p:sp>
    </p:spTree>
    <p:extLst>
      <p:ext uri="{BB962C8B-B14F-4D97-AF65-F5344CB8AC3E}">
        <p14:creationId xmlns:p14="http://schemas.microsoft.com/office/powerpoint/2010/main" val="32550343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>
          <a:xfrm>
            <a:off x="179512" y="5840887"/>
            <a:ext cx="8712968" cy="756466"/>
          </a:xfrm>
        </p:spPr>
        <p:txBody>
          <a:bodyPr>
            <a:noAutofit/>
          </a:bodyPr>
          <a:lstStyle/>
          <a:p>
            <a:pPr algn="ctr"/>
            <a:r>
              <a:rPr lang="lt-LT" sz="2400" dirty="0"/>
              <a:t>Skulptūra – „Vaižganto akiniai“ Kulių miestelio centre šalia buvusios klebonijos, kurioje gyveno J. Tumas Vaižgantas</a:t>
            </a:r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lt-LT" b="1" dirty="0"/>
              <a:t>JUOZO TUMO VAIŽGANTO ĮAMŽINIMAS KULIUOSE</a:t>
            </a:r>
            <a:endParaRPr lang="lt-LT" dirty="0"/>
          </a:p>
        </p:txBody>
      </p:sp>
      <p:pic>
        <p:nvPicPr>
          <p:cNvPr id="2050" name="Picture 2" descr="D:\KRAŠTOTYRA\KRAŠTOTYRA\KRAŠTIEČIAI\Dvasininkai\Vaižgantas\IMG_20190503_16292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772816"/>
            <a:ext cx="5424095" cy="4068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76348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>
          <a:xfrm>
            <a:off x="539552" y="1524000"/>
            <a:ext cx="8147248" cy="3849216"/>
          </a:xfrm>
        </p:spPr>
        <p:txBody>
          <a:bodyPr/>
          <a:lstStyle/>
          <a:p>
            <a:endParaRPr lang="lt-LT" dirty="0"/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lt-LT" b="1" dirty="0"/>
              <a:t>JUOZO TUMO VAIŽGANTO ĮAMŽINIMAS KULIUOSE (1898 – 1901)</a:t>
            </a:r>
            <a:endParaRPr lang="lt-LT" dirty="0"/>
          </a:p>
        </p:txBody>
      </p:sp>
      <p:pic>
        <p:nvPicPr>
          <p:cNvPr id="6146" name="Picture 2" descr="D:\KRAŠTOTYRA\KRAŠTOTYRA\KRAŠTIEČIAI\Dvasininkai\Vaižgantas\IMG_20190503_16484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767" y="1484784"/>
            <a:ext cx="2561566" cy="3415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51520" y="4939422"/>
            <a:ext cx="352839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2000" b="1" dirty="0"/>
              <a:t>Kulių klebonijos pastato, kuriame gyveno vikaras J. Tumas Vaižgantas rūsyje buvo įrengtas Kulių krašto muziejus</a:t>
            </a:r>
          </a:p>
        </p:txBody>
      </p:sp>
      <p:pic>
        <p:nvPicPr>
          <p:cNvPr id="4098" name="Picture 2" descr="D:\KRAŠTOTYRA\KRAŠTOTYRA\KRAŠTIEČIAI\Dvasininkai\Vaižgantas\Kuliai, Vaižganto namas. K. Paulauskaites nuotr.  13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2103904"/>
            <a:ext cx="4824536" cy="3619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911498" y="5743303"/>
            <a:ext cx="50529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2000" b="1" dirty="0"/>
              <a:t>Durys į Kulių krašto muziejų, kuriame buvo ekspozicija ir Vaižgantui </a:t>
            </a:r>
          </a:p>
        </p:txBody>
      </p:sp>
    </p:spTree>
    <p:extLst>
      <p:ext uri="{BB962C8B-B14F-4D97-AF65-F5344CB8AC3E}">
        <p14:creationId xmlns:p14="http://schemas.microsoft.com/office/powerpoint/2010/main" val="18859934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>
          <a:xfrm>
            <a:off x="457200" y="1524000"/>
            <a:ext cx="4906888" cy="4785320"/>
          </a:xfrm>
        </p:spPr>
        <p:txBody>
          <a:bodyPr>
            <a:normAutofit fontScale="92500" lnSpcReduction="20000"/>
          </a:bodyPr>
          <a:lstStyle/>
          <a:p>
            <a:endParaRPr lang="lt-LT" dirty="0"/>
          </a:p>
          <a:p>
            <a:endParaRPr lang="lt-LT" dirty="0"/>
          </a:p>
          <a:p>
            <a:endParaRPr lang="lt-LT" dirty="0"/>
          </a:p>
          <a:p>
            <a:endParaRPr lang="lt-LT" dirty="0"/>
          </a:p>
          <a:p>
            <a:endParaRPr lang="lt-LT" dirty="0"/>
          </a:p>
          <a:p>
            <a:endParaRPr lang="lt-LT" dirty="0"/>
          </a:p>
          <a:p>
            <a:endParaRPr lang="lt-LT" dirty="0"/>
          </a:p>
          <a:p>
            <a:pPr marL="0" indent="0">
              <a:buNone/>
            </a:pPr>
            <a:endParaRPr lang="lt-LT" b="1" dirty="0"/>
          </a:p>
          <a:p>
            <a:pPr marL="0" indent="0">
              <a:buNone/>
            </a:pPr>
            <a:endParaRPr lang="lt-LT" b="1" dirty="0"/>
          </a:p>
          <a:p>
            <a:pPr marL="0" indent="0">
              <a:buNone/>
            </a:pPr>
            <a:endParaRPr lang="lt-LT" b="1" dirty="0"/>
          </a:p>
          <a:p>
            <a:pPr marL="0" indent="0">
              <a:buNone/>
            </a:pPr>
            <a:r>
              <a:rPr lang="lt-LT" sz="2200" b="1" dirty="0"/>
              <a:t>Dėl lenkomanų dvarininkų ir kunigų skundų 1901 m. jaunas vikaras iškeltas į Micaičius (Kuršėnų vlsč.</a:t>
            </a:r>
            <a:r>
              <a:rPr lang="lt-LT" sz="2800" b="1" dirty="0"/>
              <a:t>), </a:t>
            </a:r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>
          <a:xfrm>
            <a:off x="395536" y="188640"/>
            <a:ext cx="8537326" cy="1724862"/>
          </a:xfrm>
        </p:spPr>
        <p:txBody>
          <a:bodyPr>
            <a:normAutofit fontScale="90000"/>
          </a:bodyPr>
          <a:lstStyle/>
          <a:p>
            <a:pPr algn="ctr"/>
            <a:r>
              <a:rPr lang="lt-LT" sz="4400" b="1" dirty="0"/>
              <a:t>JUOZAS TUMAS VAIŽGANTAS MICAIČIUOSE IR VADATKĖLIUOSE </a:t>
            </a:r>
            <a:br>
              <a:rPr lang="lt-LT" b="1" dirty="0"/>
            </a:br>
            <a:endParaRPr lang="lt-LT" b="1" dirty="0"/>
          </a:p>
        </p:txBody>
      </p:sp>
      <p:pic>
        <p:nvPicPr>
          <p:cNvPr id="3075" name="Picture 3" descr="C:\Users\Vartotojas\Desktop\micaiciu_nukryziuotojo_jezaus_baznycia_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886" y="1490614"/>
            <a:ext cx="4392488" cy="3288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Vartotojas\Desktop\vadakteliai0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19" y="1371600"/>
            <a:ext cx="3280743" cy="4374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220072" y="5805264"/>
            <a:ext cx="39239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2000" b="1" dirty="0"/>
              <a:t>o po 10 mėnesių į Vadaktėlius (Krekenavos vlsč.)</a:t>
            </a:r>
          </a:p>
        </p:txBody>
      </p:sp>
    </p:spTree>
    <p:extLst>
      <p:ext uri="{BB962C8B-B14F-4D97-AF65-F5344CB8AC3E}">
        <p14:creationId xmlns:p14="http://schemas.microsoft.com/office/powerpoint/2010/main" val="40443704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lt-LT" b="1" dirty="0"/>
              <a:t>JUOZAS TUMAS VAIŽGANTAS VILNIUJE</a:t>
            </a:r>
            <a:endParaRPr lang="lt-LT" dirty="0"/>
          </a:p>
        </p:txBody>
      </p:sp>
      <p:pic>
        <p:nvPicPr>
          <p:cNvPr id="4098" name="Picture 2" descr="D:\KRAŠTOTYRA\KRAŠTOTYRA\KRAŠTIEČIAI\Dvasininkai\Vaižgantas\Vaižgantas\3..jpe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1772816"/>
            <a:ext cx="2721693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tačiakampis 3"/>
          <p:cNvSpPr/>
          <p:nvPr/>
        </p:nvSpPr>
        <p:spPr>
          <a:xfrm>
            <a:off x="323528" y="2690336"/>
            <a:ext cx="525658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2400" dirty="0"/>
              <a:t>1905 m. dalyvavo Didžiajame Vilniaus seime, kūrė lietuviškas mokyklas, organizavo lietuvišką valsčiaus savivaldybę.</a:t>
            </a:r>
          </a:p>
        </p:txBody>
      </p:sp>
    </p:spTree>
    <p:extLst>
      <p:ext uri="{BB962C8B-B14F-4D97-AF65-F5344CB8AC3E}">
        <p14:creationId xmlns:p14="http://schemas.microsoft.com/office/powerpoint/2010/main" val="19223915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>
          <a:xfrm>
            <a:off x="251520" y="5445224"/>
            <a:ext cx="4211621" cy="1224135"/>
          </a:xfrm>
        </p:spPr>
        <p:txBody>
          <a:bodyPr>
            <a:normAutofit lnSpcReduction="10000"/>
          </a:bodyPr>
          <a:lstStyle/>
          <a:p>
            <a:pPr algn="ctr"/>
            <a:r>
              <a:rPr lang="lt-LT" sz="2400" dirty="0"/>
              <a:t>1905 m. gruodį paskirtas į </a:t>
            </a:r>
            <a:r>
              <a:rPr lang="lt-LT" sz="2400" dirty="0" err="1"/>
              <a:t>Sidabravą</a:t>
            </a:r>
            <a:r>
              <a:rPr lang="lt-LT" sz="2400" dirty="0"/>
              <a:t> (Radviliškio r.) </a:t>
            </a:r>
            <a:r>
              <a:rPr lang="lt-LT" sz="2400" dirty="0" err="1"/>
              <a:t>filialistu</a:t>
            </a:r>
            <a:r>
              <a:rPr lang="lt-LT" sz="2800" dirty="0"/>
              <a:t>, </a:t>
            </a:r>
            <a:endParaRPr lang="lt-LT" dirty="0"/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lt-LT" b="1" dirty="0"/>
              <a:t>JUOZAS TUMAS VAIŽGANTAS SIDABRAVE IR STATKIUOSE</a:t>
            </a:r>
            <a:endParaRPr lang="lt-LT" dirty="0"/>
          </a:p>
        </p:txBody>
      </p:sp>
      <p:pic>
        <p:nvPicPr>
          <p:cNvPr id="5122" name="Picture 2" descr="C:\Users\Vartotojas\Desktop\Sidabravas,_bažnyči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103" y="2329077"/>
            <a:ext cx="4146037" cy="3109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Vartotojas\Desktop\sta-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6009" y="2317410"/>
            <a:ext cx="4224470" cy="31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148064" y="5485763"/>
            <a:ext cx="35283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2400" dirty="0"/>
              <a:t>o po 3 mėn. iškeltas į </a:t>
            </a:r>
            <a:r>
              <a:rPr lang="lt-LT" sz="2400" dirty="0" err="1"/>
              <a:t>Statkių</a:t>
            </a:r>
            <a:r>
              <a:rPr lang="lt-LT" sz="2400" dirty="0"/>
              <a:t> bažnyčią (Jurbarko r.).</a:t>
            </a:r>
          </a:p>
        </p:txBody>
      </p:sp>
    </p:spTree>
    <p:extLst>
      <p:ext uri="{BB962C8B-B14F-4D97-AF65-F5344CB8AC3E}">
        <p14:creationId xmlns:p14="http://schemas.microsoft.com/office/powerpoint/2010/main" val="2734229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>
          <a:xfrm>
            <a:off x="457200" y="1524000"/>
            <a:ext cx="5338936" cy="4641304"/>
          </a:xfrm>
        </p:spPr>
        <p:txBody>
          <a:bodyPr>
            <a:normAutofit lnSpcReduction="10000"/>
          </a:bodyPr>
          <a:lstStyle/>
          <a:p>
            <a:endParaRPr lang="lt-LT" sz="2800" dirty="0"/>
          </a:p>
          <a:p>
            <a:endParaRPr lang="lt-LT" sz="2800" dirty="0"/>
          </a:p>
          <a:p>
            <a:endParaRPr lang="lt-LT" sz="2800" dirty="0"/>
          </a:p>
          <a:p>
            <a:endParaRPr lang="lt-LT" sz="2800" dirty="0"/>
          </a:p>
          <a:p>
            <a:endParaRPr lang="lt-LT" sz="2800" dirty="0"/>
          </a:p>
          <a:p>
            <a:endParaRPr lang="lt-LT" sz="2800" dirty="0"/>
          </a:p>
          <a:p>
            <a:endParaRPr lang="lt-LT" sz="2800" dirty="0"/>
          </a:p>
          <a:p>
            <a:pPr marL="0" indent="0" algn="ctr">
              <a:buNone/>
            </a:pPr>
            <a:r>
              <a:rPr lang="lt-LT" sz="2400" dirty="0"/>
              <a:t>1907-1911 m. gyveno Vilniuje,</a:t>
            </a:r>
          </a:p>
          <a:p>
            <a:pPr marL="0" indent="0" algn="ctr">
              <a:buNone/>
            </a:pPr>
            <a:r>
              <a:rPr lang="lt-LT" sz="2400" dirty="0"/>
              <a:t> 1907 m. dirbo dienraščio </a:t>
            </a:r>
          </a:p>
          <a:p>
            <a:pPr marL="0" indent="0" algn="ctr">
              <a:buNone/>
            </a:pPr>
            <a:r>
              <a:rPr lang="lt-LT" sz="2400" dirty="0"/>
              <a:t>„Vilniaus žinios“ redakcijoje ,</a:t>
            </a:r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>
          <a:xfrm>
            <a:off x="107504" y="152400"/>
            <a:ext cx="8928992" cy="1219200"/>
          </a:xfrm>
        </p:spPr>
        <p:txBody>
          <a:bodyPr>
            <a:normAutofit fontScale="90000"/>
          </a:bodyPr>
          <a:lstStyle/>
          <a:p>
            <a:pPr algn="ctr"/>
            <a:r>
              <a:rPr lang="lt-LT" b="1" dirty="0"/>
              <a:t>JUOZAS TUMAS VAIŽGANTAS VILNIUJE</a:t>
            </a:r>
            <a:endParaRPr lang="lt-LT" dirty="0"/>
          </a:p>
        </p:txBody>
      </p:sp>
      <p:pic>
        <p:nvPicPr>
          <p:cNvPr id="6146" name="Picture 2" descr="C:\Users\Vartotojas\Desktop\Vilniaus_zinios_1904_(fragmentas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550218"/>
            <a:ext cx="3456384" cy="3067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Vartotojas\Desktop\unname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7" y="1578165"/>
            <a:ext cx="2525475" cy="3652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868144" y="5209456"/>
            <a:ext cx="31683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2400" dirty="0"/>
              <a:t>1907–1911 m. -laikraščio „Viltis“ </a:t>
            </a:r>
          </a:p>
          <a:p>
            <a:pPr algn="ctr"/>
            <a:r>
              <a:rPr lang="lt-LT" sz="2400" dirty="0"/>
              <a:t>redakcijoje</a:t>
            </a:r>
            <a:r>
              <a:rPr lang="lt-LT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7875329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lt-LT" sz="2800" dirty="0"/>
          </a:p>
          <a:p>
            <a:pPr marL="0" indent="0">
              <a:buNone/>
            </a:pPr>
            <a:endParaRPr lang="lt-LT" sz="2800" dirty="0"/>
          </a:p>
          <a:p>
            <a:pPr marL="0" indent="0">
              <a:buNone/>
            </a:pPr>
            <a:endParaRPr lang="lt-LT" sz="2800" dirty="0"/>
          </a:p>
          <a:p>
            <a:pPr marL="0" indent="0">
              <a:buNone/>
            </a:pPr>
            <a:endParaRPr lang="lt-LT" sz="2800" dirty="0"/>
          </a:p>
          <a:p>
            <a:pPr marL="0" indent="0">
              <a:buNone/>
            </a:pPr>
            <a:endParaRPr lang="lt-LT" sz="2800" dirty="0"/>
          </a:p>
          <a:p>
            <a:pPr marL="0" indent="0">
              <a:buNone/>
            </a:pPr>
            <a:endParaRPr lang="lt-LT" sz="2800" dirty="0"/>
          </a:p>
          <a:p>
            <a:pPr marL="0" indent="0">
              <a:buNone/>
            </a:pPr>
            <a:endParaRPr lang="lt-LT" sz="2800" dirty="0"/>
          </a:p>
          <a:p>
            <a:pPr marL="0" indent="0">
              <a:buNone/>
            </a:pPr>
            <a:r>
              <a:rPr lang="lt-LT" sz="2400" dirty="0"/>
              <a:t>1911 m. paskirtas Laižuvos </a:t>
            </a:r>
          </a:p>
          <a:p>
            <a:pPr marL="0" indent="0">
              <a:buNone/>
            </a:pPr>
            <a:r>
              <a:rPr lang="lt-LT" sz="2400" dirty="0"/>
              <a:t>bažnyčios (Mažeikių r.) klebonu</a:t>
            </a:r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>
          <a:xfrm>
            <a:off x="179512" y="152400"/>
            <a:ext cx="8964488" cy="1219200"/>
          </a:xfrm>
        </p:spPr>
        <p:txBody>
          <a:bodyPr>
            <a:normAutofit fontScale="90000"/>
          </a:bodyPr>
          <a:lstStyle/>
          <a:p>
            <a:pPr algn="ctr"/>
            <a:r>
              <a:rPr lang="lt-LT" b="1" dirty="0"/>
              <a:t>JUOZAS TUMAS VAIŽGANTAS LAIŽUVOJE</a:t>
            </a:r>
            <a:endParaRPr lang="lt-LT" dirty="0"/>
          </a:p>
        </p:txBody>
      </p:sp>
      <p:pic>
        <p:nvPicPr>
          <p:cNvPr id="7170" name="Picture 2" descr="C:\Users\Vartotojas\Desktop\260px-Laizuvos_baznycia.MKE.2010-06-0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556792"/>
            <a:ext cx="2880320" cy="4708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32878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lt-LT" sz="2800" dirty="0"/>
          </a:p>
          <a:p>
            <a:endParaRPr lang="lt-LT" sz="2800" dirty="0"/>
          </a:p>
          <a:p>
            <a:endParaRPr lang="lt-LT" sz="2800" dirty="0"/>
          </a:p>
          <a:p>
            <a:endParaRPr lang="lt-LT" sz="2800" dirty="0"/>
          </a:p>
          <a:p>
            <a:endParaRPr lang="lt-LT" sz="2400" dirty="0"/>
          </a:p>
          <a:p>
            <a:pPr marL="0" indent="0">
              <a:buNone/>
            </a:pPr>
            <a:r>
              <a:rPr lang="lt-LT" sz="2400" dirty="0"/>
              <a:t>Klebonaudamas Laižuvoje jis </a:t>
            </a:r>
          </a:p>
          <a:p>
            <a:pPr marL="0" indent="0">
              <a:buNone/>
            </a:pPr>
            <a:r>
              <a:rPr lang="lt-LT" sz="2400" dirty="0"/>
              <a:t>išvyko į Ameriką „Saulės“ </a:t>
            </a:r>
          </a:p>
          <a:p>
            <a:pPr marL="0" indent="0">
              <a:buNone/>
            </a:pPr>
            <a:r>
              <a:rPr lang="lt-LT" sz="2400" dirty="0"/>
              <a:t>draugijos reikalais ir praleido </a:t>
            </a:r>
          </a:p>
          <a:p>
            <a:pPr marL="0" indent="0">
              <a:buNone/>
            </a:pPr>
            <a:r>
              <a:rPr lang="lt-LT" sz="2400" dirty="0"/>
              <a:t>ten 3 mėnesius, o grįžęs parašė </a:t>
            </a:r>
          </a:p>
          <a:p>
            <a:pPr marL="0" indent="0">
              <a:buNone/>
            </a:pPr>
            <a:r>
              <a:rPr lang="lt-LT" sz="2400" dirty="0"/>
              <a:t>knygą apie emigrantų gyvenimą – „Ten gera kur mūsų nėra“.</a:t>
            </a:r>
          </a:p>
          <a:p>
            <a:endParaRPr lang="lt-LT" dirty="0"/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lt-LT" b="1" dirty="0"/>
              <a:t>JUOZAS TUMAS VAIŽGANTAS LAIŽUVOJE IR AMERIKOJE</a:t>
            </a:r>
            <a:endParaRPr lang="lt-LT" dirty="0"/>
          </a:p>
        </p:txBody>
      </p:sp>
      <p:pic>
        <p:nvPicPr>
          <p:cNvPr id="8195" name="Picture 3" descr="C:\Users\Vartotojas\Desktop\ur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1577377"/>
            <a:ext cx="2448272" cy="3767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8142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>
          <a:xfrm>
            <a:off x="457200" y="1700808"/>
            <a:ext cx="4690864" cy="446449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lt-LT" sz="2800" dirty="0"/>
          </a:p>
          <a:p>
            <a:pPr marL="0" indent="0">
              <a:buNone/>
            </a:pPr>
            <a:endParaRPr lang="lt-LT" sz="2800" dirty="0"/>
          </a:p>
          <a:p>
            <a:pPr marL="0" indent="0">
              <a:buNone/>
            </a:pPr>
            <a:endParaRPr lang="lt-LT" sz="2800" dirty="0"/>
          </a:p>
          <a:p>
            <a:pPr marL="0" indent="0">
              <a:buNone/>
            </a:pPr>
            <a:endParaRPr lang="lt-LT" sz="2800" dirty="0"/>
          </a:p>
          <a:p>
            <a:pPr marL="0" indent="0">
              <a:buNone/>
            </a:pPr>
            <a:r>
              <a:rPr lang="lt-LT" sz="2800" dirty="0"/>
              <a:t>1914 m. atleistas iš Laižuvos klebono pareigų, išvyko į Rygą, kur dirbo “Rygos garso“ redakcijoje.</a:t>
            </a:r>
            <a:endParaRPr lang="lt-LT" dirty="0"/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>
          <a:xfrm>
            <a:off x="0" y="152400"/>
            <a:ext cx="8686800" cy="1219200"/>
          </a:xfrm>
        </p:spPr>
        <p:txBody>
          <a:bodyPr>
            <a:normAutofit fontScale="90000"/>
          </a:bodyPr>
          <a:lstStyle/>
          <a:p>
            <a:pPr algn="ctr"/>
            <a:r>
              <a:rPr lang="lt-LT" b="1" dirty="0"/>
              <a:t>JUOZAS TUMAS VAIŽGANTAS RYGOJE</a:t>
            </a:r>
            <a:endParaRPr lang="lt-LT" dirty="0"/>
          </a:p>
        </p:txBody>
      </p:sp>
      <p:pic>
        <p:nvPicPr>
          <p:cNvPr id="9218" name="Picture 2" descr="C:\Users\Vartotojas\Desktop\b6b9227260ff164d4d175d06ca8314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713747"/>
            <a:ext cx="3024336" cy="4264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879189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>
          <a:xfrm>
            <a:off x="251520" y="4581128"/>
            <a:ext cx="8712968" cy="20162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2800" dirty="0"/>
              <a:t> 1915 m. išvyko į Petrogradą. Jis - vienas Lietuvių draugijos nukentėjusiems nuo karo šelpti veikėjų. Čia įsijungė į politinę veiklą: įkūrė “Tautos pažangos“ partiją, dalyvavo Rusijos lietuvių Seime.</a:t>
            </a:r>
          </a:p>
          <a:p>
            <a:endParaRPr lang="lt-LT" dirty="0"/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lt-LT" b="1" dirty="0"/>
              <a:t>JUOZAS TUMAS VAIŽGANTAS PETROGRADE</a:t>
            </a:r>
            <a:endParaRPr lang="lt-LT" dirty="0"/>
          </a:p>
        </p:txBody>
      </p:sp>
      <p:pic>
        <p:nvPicPr>
          <p:cNvPr id="10242" name="Picture 2" descr="C:\Users\Vartotojas\Desktop\209526-198459-1287x83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556792"/>
            <a:ext cx="4794522" cy="2978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477584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 sz="2400" dirty="0"/>
          </a:p>
          <a:p>
            <a:endParaRPr lang="lt-LT" sz="2400" dirty="0"/>
          </a:p>
          <a:p>
            <a:endParaRPr lang="lt-LT" sz="2400" dirty="0"/>
          </a:p>
          <a:p>
            <a:endParaRPr lang="lt-LT" sz="2400" dirty="0"/>
          </a:p>
          <a:p>
            <a:pPr marL="0" indent="0">
              <a:buNone/>
            </a:pPr>
            <a:endParaRPr lang="lt-LT" sz="2400" dirty="0"/>
          </a:p>
          <a:p>
            <a:pPr marL="0" indent="0">
              <a:buNone/>
            </a:pPr>
            <a:endParaRPr lang="lt-LT" sz="2400" dirty="0"/>
          </a:p>
          <a:p>
            <a:pPr marL="0" indent="0">
              <a:buNone/>
            </a:pPr>
            <a:endParaRPr lang="lt-LT" sz="2400" dirty="0"/>
          </a:p>
          <a:p>
            <a:pPr marL="0" indent="0">
              <a:buNone/>
            </a:pPr>
            <a:endParaRPr lang="lt-LT" sz="2400" dirty="0"/>
          </a:p>
          <a:p>
            <a:pPr marL="0" indent="0">
              <a:buNone/>
            </a:pPr>
            <a:endParaRPr lang="lt-LT" sz="2400" dirty="0"/>
          </a:p>
          <a:p>
            <a:pPr marL="0" indent="0" algn="ctr">
              <a:buNone/>
            </a:pPr>
            <a:r>
              <a:rPr lang="lt-LT" sz="2400" dirty="0"/>
              <a:t>Dalyvavo pasaulio lietuvių konferencijoje Stokholme</a:t>
            </a:r>
            <a:endParaRPr lang="lt-LT" dirty="0"/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>
          <a:xfrm>
            <a:off x="395536" y="404664"/>
            <a:ext cx="8291264" cy="1872208"/>
          </a:xfrm>
        </p:spPr>
        <p:txBody>
          <a:bodyPr>
            <a:normAutofit fontScale="90000"/>
          </a:bodyPr>
          <a:lstStyle/>
          <a:p>
            <a:pPr algn="ctr"/>
            <a:r>
              <a:rPr lang="lt-LT" sz="4400" b="1" dirty="0"/>
              <a:t>JUOZAS TUMAS VAIŽGANTAS STOKHOLME</a:t>
            </a:r>
            <a:br>
              <a:rPr lang="lt-LT" dirty="0"/>
            </a:br>
            <a:endParaRPr lang="lt-LT" dirty="0"/>
          </a:p>
        </p:txBody>
      </p:sp>
      <p:pic>
        <p:nvPicPr>
          <p:cNvPr id="11266" name="Picture 2" descr="C:\Users\Vartotojas\Desktop\105828_1-81fbfd589c0424b5d77f4e415eee9db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772816"/>
            <a:ext cx="5389334" cy="3619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09947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lt-LT" sz="2800" dirty="0">
              <a:hlinkClick r:id="rId2" tooltip="1918"/>
            </a:endParaRPr>
          </a:p>
          <a:p>
            <a:pPr marL="0" indent="0">
              <a:buNone/>
            </a:pPr>
            <a:endParaRPr lang="lt-LT" sz="2800" dirty="0">
              <a:hlinkClick r:id="rId2" tooltip="1918"/>
            </a:endParaRPr>
          </a:p>
          <a:p>
            <a:pPr marL="0" indent="0">
              <a:buNone/>
            </a:pPr>
            <a:endParaRPr lang="lt-LT" sz="2800" dirty="0">
              <a:hlinkClick r:id="rId2" tooltip="1918"/>
            </a:endParaRPr>
          </a:p>
          <a:p>
            <a:pPr marL="0" indent="0">
              <a:buNone/>
            </a:pPr>
            <a:endParaRPr lang="lt-LT" sz="2800" dirty="0">
              <a:hlinkClick r:id="rId2" tooltip="1918"/>
            </a:endParaRPr>
          </a:p>
          <a:p>
            <a:pPr marL="0" indent="0">
              <a:buNone/>
            </a:pPr>
            <a:endParaRPr lang="lt-LT" sz="2800" dirty="0">
              <a:hlinkClick r:id="rId2" tooltip="1918"/>
            </a:endParaRPr>
          </a:p>
          <a:p>
            <a:pPr marL="0" indent="0">
              <a:buNone/>
            </a:pPr>
            <a:r>
              <a:rPr lang="lt-LT" sz="2400" dirty="0"/>
              <a:t>1918 m. grįžo į Lietuvą ir </a:t>
            </a:r>
          </a:p>
          <a:p>
            <a:pPr marL="0" indent="0">
              <a:buNone/>
            </a:pPr>
            <a:r>
              <a:rPr lang="lt-LT" sz="2400" dirty="0"/>
              <a:t>Vilniuje dalyvavo </a:t>
            </a:r>
          </a:p>
          <a:p>
            <a:pPr marL="0" indent="0">
              <a:buNone/>
            </a:pPr>
            <a:r>
              <a:rPr lang="lt-LT" sz="2400" dirty="0"/>
              <a:t>kultūrinėje veikloje, </a:t>
            </a:r>
          </a:p>
          <a:p>
            <a:pPr marL="0" indent="0">
              <a:buNone/>
            </a:pPr>
            <a:r>
              <a:rPr lang="lt-LT" sz="2400" dirty="0"/>
              <a:t>redagavo „Lietuvos aidą“</a:t>
            </a:r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>
          <a:xfrm>
            <a:off x="179512" y="152400"/>
            <a:ext cx="8507288" cy="1219200"/>
          </a:xfrm>
        </p:spPr>
        <p:txBody>
          <a:bodyPr>
            <a:normAutofit fontScale="90000"/>
          </a:bodyPr>
          <a:lstStyle/>
          <a:p>
            <a:pPr algn="ctr"/>
            <a:r>
              <a:rPr lang="lt-LT" sz="4000" b="1" dirty="0"/>
              <a:t>JUOZAS TUMAS VAIŽGANTAS VILNIUJE</a:t>
            </a:r>
            <a:endParaRPr lang="lt-LT" dirty="0"/>
          </a:p>
        </p:txBody>
      </p:sp>
      <p:pic>
        <p:nvPicPr>
          <p:cNvPr id="12290" name="Picture 2" descr="C:\Users\Vartotojas\Desktop\Lietuvos_aidas_independenc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700808"/>
            <a:ext cx="3413059" cy="4825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622549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>
          <a:xfrm>
            <a:off x="323528" y="1524000"/>
            <a:ext cx="8363272" cy="492933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lt-LT" sz="2800" dirty="0"/>
          </a:p>
          <a:p>
            <a:pPr marL="0" indent="0">
              <a:buNone/>
            </a:pPr>
            <a:endParaRPr lang="lt-LT" sz="2800" dirty="0"/>
          </a:p>
          <a:p>
            <a:pPr marL="0" indent="0">
              <a:buNone/>
            </a:pPr>
            <a:endParaRPr lang="lt-LT" sz="2800" dirty="0"/>
          </a:p>
          <a:p>
            <a:pPr marL="0" indent="0">
              <a:buNone/>
            </a:pPr>
            <a:endParaRPr lang="lt-LT" sz="2800" dirty="0"/>
          </a:p>
          <a:p>
            <a:pPr marL="0" indent="0">
              <a:buNone/>
            </a:pPr>
            <a:endParaRPr lang="lt-LT" sz="2800" dirty="0"/>
          </a:p>
          <a:p>
            <a:pPr marL="0" indent="0">
              <a:buNone/>
            </a:pPr>
            <a:endParaRPr lang="lt-LT" sz="2800" dirty="0"/>
          </a:p>
          <a:p>
            <a:pPr marL="0" indent="0">
              <a:buNone/>
            </a:pPr>
            <a:endParaRPr lang="lt-LT" sz="2800" dirty="0"/>
          </a:p>
          <a:p>
            <a:pPr marL="0" indent="0">
              <a:buNone/>
            </a:pPr>
            <a:endParaRPr lang="lt-LT" sz="2800" dirty="0"/>
          </a:p>
          <a:p>
            <a:pPr marL="0" indent="0">
              <a:buNone/>
            </a:pPr>
            <a:endParaRPr lang="lt-LT" sz="2800" dirty="0"/>
          </a:p>
          <a:p>
            <a:pPr marL="0" indent="0">
              <a:buNone/>
            </a:pPr>
            <a:endParaRPr lang="lt-LT" sz="2800" dirty="0"/>
          </a:p>
          <a:p>
            <a:pPr marL="0" indent="0">
              <a:buNone/>
            </a:pPr>
            <a:r>
              <a:rPr lang="lt-LT" sz="2800" dirty="0"/>
              <a:t>1919 m. pradėjo leisti laikraštį „Nepriklausoma Lietuva“.</a:t>
            </a:r>
            <a:endParaRPr lang="lt-LT" dirty="0"/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>
          <a:xfrm>
            <a:off x="179512" y="152400"/>
            <a:ext cx="8964488" cy="1219200"/>
          </a:xfrm>
        </p:spPr>
        <p:txBody>
          <a:bodyPr>
            <a:normAutofit fontScale="90000"/>
          </a:bodyPr>
          <a:lstStyle/>
          <a:p>
            <a:pPr algn="ctr"/>
            <a:r>
              <a:rPr lang="lt-LT" sz="4400" b="1" dirty="0"/>
              <a:t>JUOZAS TUMAS VAIŽGANTAS VILNIUJE</a:t>
            </a:r>
            <a:endParaRPr lang="lt-LT" dirty="0"/>
          </a:p>
        </p:txBody>
      </p:sp>
      <p:pic>
        <p:nvPicPr>
          <p:cNvPr id="13315" name="Picture 3" descr="C:\Users\Vartotojas\Documents\Downloads\27643b43-976d-4f28-a60e-15bc2921b73b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700808"/>
            <a:ext cx="6493981" cy="4057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116493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lt-LT" sz="2800" dirty="0"/>
          </a:p>
          <a:p>
            <a:pPr marL="0" indent="0">
              <a:buNone/>
            </a:pPr>
            <a:endParaRPr lang="lt-LT" sz="2800" dirty="0"/>
          </a:p>
          <a:p>
            <a:pPr marL="0" indent="0">
              <a:buNone/>
            </a:pPr>
            <a:endParaRPr lang="lt-LT" sz="2800" dirty="0"/>
          </a:p>
          <a:p>
            <a:pPr marL="0" indent="0">
              <a:buNone/>
            </a:pPr>
            <a:endParaRPr lang="lt-LT" sz="2800" dirty="0"/>
          </a:p>
          <a:p>
            <a:pPr marL="0" indent="0">
              <a:buNone/>
            </a:pPr>
            <a:endParaRPr lang="lt-LT" sz="2800" dirty="0"/>
          </a:p>
          <a:p>
            <a:pPr marL="0" indent="0">
              <a:buNone/>
            </a:pPr>
            <a:r>
              <a:rPr lang="lt-LT" sz="2800" dirty="0"/>
              <a:t>1920 m. persikėlė į Kauną </a:t>
            </a:r>
          </a:p>
          <a:p>
            <a:pPr marL="0" indent="0">
              <a:buNone/>
            </a:pPr>
            <a:r>
              <a:rPr lang="lt-LT" sz="2800" dirty="0"/>
              <a:t>ir tais metais pradėjo </a:t>
            </a:r>
          </a:p>
          <a:p>
            <a:pPr marL="0" indent="0">
              <a:buNone/>
            </a:pPr>
            <a:r>
              <a:rPr lang="lt-LT" sz="2800" dirty="0"/>
              <a:t>redaguoti laikraštį “Tauta“. </a:t>
            </a:r>
            <a:endParaRPr lang="lt-LT" dirty="0"/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sz="4000" b="1" dirty="0"/>
              <a:t>JUOZAS TUMAS VAIŽGANTAS KAUNE</a:t>
            </a:r>
            <a:endParaRPr lang="lt-LT" dirty="0"/>
          </a:p>
        </p:txBody>
      </p:sp>
      <p:sp>
        <p:nvSpPr>
          <p:cNvPr id="4" name="Stačiakampis 3"/>
          <p:cNvSpPr/>
          <p:nvPr/>
        </p:nvSpPr>
        <p:spPr>
          <a:xfrm>
            <a:off x="539552" y="3105835"/>
            <a:ext cx="63184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dirty="0"/>
              <a:t> </a:t>
            </a:r>
          </a:p>
        </p:txBody>
      </p:sp>
      <p:pic>
        <p:nvPicPr>
          <p:cNvPr id="1026" name="Picture 2" descr="C:\Users\Vartotojas\Desktop\127278_1-2a5e59e876db61f94029b79cf670e8b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988840"/>
            <a:ext cx="3009188" cy="4171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019501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lt-LT" sz="2800" dirty="0">
              <a:hlinkClick r:id="rId2" tooltip="1921"/>
            </a:endParaRPr>
          </a:p>
          <a:p>
            <a:pPr marL="0" indent="0">
              <a:buNone/>
            </a:pPr>
            <a:endParaRPr lang="lt-LT" sz="2800" dirty="0">
              <a:hlinkClick r:id="rId2" tooltip="1921"/>
            </a:endParaRPr>
          </a:p>
          <a:p>
            <a:pPr marL="0" indent="0">
              <a:buNone/>
            </a:pPr>
            <a:endParaRPr lang="lt-LT" sz="2800" dirty="0">
              <a:hlinkClick r:id="rId2" tooltip="1921"/>
            </a:endParaRPr>
          </a:p>
          <a:p>
            <a:pPr marL="0" indent="0">
              <a:buNone/>
            </a:pPr>
            <a:endParaRPr lang="lt-LT" sz="2800" dirty="0">
              <a:hlinkClick r:id="rId2" tooltip="1921"/>
            </a:endParaRPr>
          </a:p>
          <a:p>
            <a:pPr marL="0" indent="0">
              <a:buNone/>
            </a:pPr>
            <a:endParaRPr lang="lt-LT" sz="2800" dirty="0">
              <a:hlinkClick r:id="rId2" tooltip="1921"/>
            </a:endParaRPr>
          </a:p>
          <a:p>
            <a:pPr marL="0" indent="0">
              <a:buNone/>
            </a:pPr>
            <a:endParaRPr lang="lt-LT" sz="2800" dirty="0">
              <a:hlinkClick r:id="rId2" tooltip="1921"/>
            </a:endParaRPr>
          </a:p>
          <a:p>
            <a:pPr marL="0" indent="0">
              <a:buNone/>
            </a:pPr>
            <a:endParaRPr lang="lt-LT" sz="2800" dirty="0">
              <a:hlinkClick r:id="rId2" tooltip="1921"/>
            </a:endParaRPr>
          </a:p>
          <a:p>
            <a:pPr marL="0" indent="0">
              <a:buNone/>
            </a:pPr>
            <a:r>
              <a:rPr lang="lt-LT" sz="2800" dirty="0"/>
              <a:t>1921-1922 m. redagavo </a:t>
            </a:r>
          </a:p>
          <a:p>
            <a:pPr marL="0" indent="0">
              <a:buNone/>
            </a:pPr>
            <a:r>
              <a:rPr lang="lt-LT" sz="2800" dirty="0"/>
              <a:t>tęstinį žurnalą</a:t>
            </a:r>
          </a:p>
          <a:p>
            <a:pPr marL="0" indent="0">
              <a:buNone/>
            </a:pPr>
            <a:r>
              <a:rPr lang="lt-LT" sz="2800" dirty="0"/>
              <a:t>„Mūsų senovė“. </a:t>
            </a:r>
            <a:endParaRPr lang="lt-LT" dirty="0"/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>
          <a:xfrm>
            <a:off x="179512" y="152400"/>
            <a:ext cx="8856984" cy="1219200"/>
          </a:xfrm>
        </p:spPr>
        <p:txBody>
          <a:bodyPr>
            <a:normAutofit fontScale="90000"/>
          </a:bodyPr>
          <a:lstStyle/>
          <a:p>
            <a:pPr algn="ctr"/>
            <a:r>
              <a:rPr lang="lt-LT" sz="4400" b="1" dirty="0"/>
              <a:t>JUOZAS TUMAS VAIŽGANTAS KAUNE</a:t>
            </a:r>
            <a:endParaRPr lang="lt-LT" dirty="0"/>
          </a:p>
        </p:txBody>
      </p:sp>
      <p:pic>
        <p:nvPicPr>
          <p:cNvPr id="2050" name="Picture 2" descr="C:\Users\Vartotojas\Desktop\Mūsų_senovė_cover_pag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700808"/>
            <a:ext cx="3272014" cy="4825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076526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lt-LT" sz="2800" dirty="0"/>
          </a:p>
          <a:p>
            <a:pPr marL="0" indent="0">
              <a:buNone/>
            </a:pPr>
            <a:endParaRPr lang="lt-LT" sz="2800" dirty="0"/>
          </a:p>
          <a:p>
            <a:pPr marL="0" indent="0">
              <a:buNone/>
            </a:pPr>
            <a:endParaRPr lang="lt-LT" sz="2800" dirty="0"/>
          </a:p>
          <a:p>
            <a:pPr marL="0" indent="0">
              <a:buNone/>
            </a:pPr>
            <a:endParaRPr lang="lt-LT" sz="2800" dirty="0"/>
          </a:p>
          <a:p>
            <a:pPr marL="0" indent="0">
              <a:buNone/>
            </a:pPr>
            <a:endParaRPr lang="lt-LT" sz="2800" dirty="0"/>
          </a:p>
          <a:p>
            <a:pPr marL="0" indent="0">
              <a:buNone/>
            </a:pPr>
            <a:endParaRPr lang="lt-LT" sz="2800" dirty="0"/>
          </a:p>
          <a:p>
            <a:pPr marL="0" indent="0">
              <a:buNone/>
            </a:pPr>
            <a:r>
              <a:rPr lang="lt-LT" sz="2800" dirty="0"/>
              <a:t>1920–1932 m. </a:t>
            </a:r>
          </a:p>
          <a:p>
            <a:pPr marL="0" indent="0">
              <a:buNone/>
            </a:pPr>
            <a:r>
              <a:rPr lang="lt-LT" sz="2800" dirty="0"/>
              <a:t>Vytauto bažnyčios </a:t>
            </a:r>
          </a:p>
          <a:p>
            <a:pPr marL="0" indent="0">
              <a:buNone/>
            </a:pPr>
            <a:r>
              <a:rPr lang="lt-LT" sz="2800" dirty="0"/>
              <a:t>rektorius</a:t>
            </a:r>
            <a:endParaRPr lang="lt-LT" dirty="0"/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>
          <a:xfrm>
            <a:off x="0" y="152400"/>
            <a:ext cx="9252520" cy="1219200"/>
          </a:xfrm>
        </p:spPr>
        <p:txBody>
          <a:bodyPr>
            <a:normAutofit fontScale="90000"/>
          </a:bodyPr>
          <a:lstStyle/>
          <a:p>
            <a:pPr algn="ctr"/>
            <a:r>
              <a:rPr lang="lt-LT" sz="4400" b="1" dirty="0"/>
              <a:t>JUOZAS TUMAS VAIŽGANTAS KAUNE</a:t>
            </a:r>
            <a:endParaRPr lang="lt-LT" dirty="0"/>
          </a:p>
        </p:txBody>
      </p:sp>
      <p:pic>
        <p:nvPicPr>
          <p:cNvPr id="3075" name="Picture 3" descr="C:\Users\Vartotojas\Desktop\2282071433_b1040a0180_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1556792"/>
            <a:ext cx="3642792" cy="4857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633658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lt-LT" sz="2800" dirty="0"/>
          </a:p>
          <a:p>
            <a:pPr marL="0" indent="0">
              <a:buNone/>
            </a:pPr>
            <a:endParaRPr lang="lt-LT" sz="2800" dirty="0"/>
          </a:p>
          <a:p>
            <a:pPr marL="0" indent="0">
              <a:buNone/>
            </a:pPr>
            <a:endParaRPr lang="lt-LT" sz="2800" dirty="0"/>
          </a:p>
          <a:p>
            <a:pPr marL="0" indent="0">
              <a:buNone/>
            </a:pPr>
            <a:endParaRPr lang="lt-LT" sz="2800" dirty="0"/>
          </a:p>
          <a:p>
            <a:pPr marL="0" indent="0">
              <a:buNone/>
            </a:pPr>
            <a:endParaRPr lang="lt-LT" sz="2800" dirty="0"/>
          </a:p>
          <a:p>
            <a:pPr marL="0" indent="0">
              <a:buNone/>
            </a:pPr>
            <a:endParaRPr lang="lt-LT" sz="2800" dirty="0"/>
          </a:p>
          <a:p>
            <a:pPr marL="0" indent="0">
              <a:buNone/>
            </a:pPr>
            <a:endParaRPr lang="lt-LT" sz="2800" dirty="0"/>
          </a:p>
          <a:p>
            <a:pPr marL="0" indent="0" algn="ctr">
              <a:buNone/>
            </a:pPr>
            <a:r>
              <a:rPr lang="lt-LT" sz="2800" dirty="0"/>
              <a:t>1922–1929 m. Lietuvos universitete dėstė lietuvių literatūros istoriją</a:t>
            </a:r>
            <a:endParaRPr lang="lt-LT" dirty="0"/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lt-LT" sz="4000" b="1" dirty="0"/>
              <a:t>JUOZAS TUMAS VAIŽGANTAS KAUNE</a:t>
            </a:r>
            <a:endParaRPr lang="lt-LT" dirty="0"/>
          </a:p>
        </p:txBody>
      </p:sp>
      <p:pic>
        <p:nvPicPr>
          <p:cNvPr id="4098" name="Picture 2" descr="C:\Users\Vartotojas\Desktop\1329314936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155612"/>
            <a:ext cx="3944208" cy="2495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D:\KRAŠTOTYRA\KRAŠTOTYRA\KRAŠTIEČIAI\Dvasininkai\Vaižgantas\Vaižgantas\9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3582" y="2155612"/>
            <a:ext cx="3508290" cy="2495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860560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>
          <a:xfrm>
            <a:off x="3995936" y="2204864"/>
            <a:ext cx="4824536" cy="3985161"/>
          </a:xfrm>
        </p:spPr>
        <p:txBody>
          <a:bodyPr/>
          <a:lstStyle/>
          <a:p>
            <a:pPr marL="0" indent="0">
              <a:buNone/>
            </a:pPr>
            <a:r>
              <a:rPr lang="lt-LT" sz="2800" dirty="0"/>
              <a:t>1924 m. jam suteiktas docento vardas, 1929 m. – garbės daktaro laipsnis. </a:t>
            </a:r>
          </a:p>
          <a:p>
            <a:pPr marL="0" indent="0">
              <a:buNone/>
            </a:pPr>
            <a:r>
              <a:rPr lang="lt-LT" sz="2800" dirty="0"/>
              <a:t>Vaižgantas - Lietuvių rašytojų ir žurnalistų sąjungos signataras, pirmasis jos pirmininkas. </a:t>
            </a:r>
            <a:endParaRPr lang="lt-LT" dirty="0"/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1219200"/>
          </a:xfrm>
        </p:spPr>
        <p:txBody>
          <a:bodyPr>
            <a:normAutofit fontScale="90000"/>
          </a:bodyPr>
          <a:lstStyle/>
          <a:p>
            <a:pPr algn="ctr"/>
            <a:r>
              <a:rPr lang="lt-LT" sz="4400" b="1" dirty="0"/>
              <a:t>JUOZAS TUMAS VAIŽGANTAS KAUNE</a:t>
            </a:r>
            <a:endParaRPr lang="lt-LT" dirty="0"/>
          </a:p>
        </p:txBody>
      </p:sp>
      <p:pic>
        <p:nvPicPr>
          <p:cNvPr id="5122" name="Picture 2" descr="D:\KRAŠTOTYRA\KRAŠTOTYRA\KRAŠTIEČIAI\Dvasininkai\Vaižgantas\Vaižgantas\1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556792"/>
            <a:ext cx="2880320" cy="4633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59664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>
          <a:xfrm>
            <a:off x="467544" y="1524000"/>
            <a:ext cx="8219256" cy="514536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lt-LT" sz="2800" dirty="0"/>
          </a:p>
          <a:p>
            <a:pPr marL="0" indent="0">
              <a:buNone/>
            </a:pPr>
            <a:endParaRPr lang="lt-LT" sz="2800" dirty="0"/>
          </a:p>
          <a:p>
            <a:pPr marL="0" indent="0">
              <a:buNone/>
            </a:pPr>
            <a:endParaRPr lang="lt-LT" sz="2800" dirty="0"/>
          </a:p>
          <a:p>
            <a:pPr marL="0" indent="0">
              <a:buNone/>
            </a:pPr>
            <a:endParaRPr lang="lt-LT" sz="2800" dirty="0"/>
          </a:p>
          <a:p>
            <a:pPr marL="0" indent="0">
              <a:buNone/>
            </a:pPr>
            <a:endParaRPr lang="lt-LT" sz="2800" dirty="0"/>
          </a:p>
          <a:p>
            <a:pPr marL="0" indent="0">
              <a:buNone/>
            </a:pPr>
            <a:endParaRPr lang="lt-LT" sz="2800" dirty="0"/>
          </a:p>
          <a:p>
            <a:pPr marL="0" indent="0">
              <a:buNone/>
            </a:pPr>
            <a:endParaRPr lang="lt-LT" sz="2800" dirty="0"/>
          </a:p>
          <a:p>
            <a:pPr marL="0" indent="0" algn="ctr">
              <a:buNone/>
            </a:pPr>
            <a:endParaRPr lang="lt-LT" sz="2800" dirty="0"/>
          </a:p>
          <a:p>
            <a:pPr marL="0" indent="0" algn="ctr">
              <a:buNone/>
            </a:pPr>
            <a:r>
              <a:rPr lang="lt-LT" sz="2800" dirty="0"/>
              <a:t>1921 m. įkūrė „Lietuvai pagražinti draugiją“</a:t>
            </a:r>
          </a:p>
          <a:p>
            <a:pPr marL="0" indent="0" algn="ctr">
              <a:buNone/>
            </a:pPr>
            <a:r>
              <a:rPr lang="lt-LT" sz="2800" dirty="0"/>
              <a:t> ir 1921–1924 m. jai vadovavo</a:t>
            </a:r>
            <a:endParaRPr lang="lt-LT" dirty="0"/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sz="4000" b="1" dirty="0"/>
              <a:t>JUOZAS TUMAS VAIŽGANTAS KAUNE</a:t>
            </a:r>
            <a:endParaRPr lang="lt-LT" dirty="0"/>
          </a:p>
        </p:txBody>
      </p:sp>
      <p:pic>
        <p:nvPicPr>
          <p:cNvPr id="8194" name="Picture 2" descr="C:\Users\Vartotojas\Desktop\962334-662655-1287x83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484784"/>
            <a:ext cx="6230783" cy="3919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593417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black plaque on a white wall&#10;&#10;Description automatically generated">
            <a:extLst>
              <a:ext uri="{FF2B5EF4-FFF2-40B4-BE49-F238E27FC236}">
                <a16:creationId xmlns:a16="http://schemas.microsoft.com/office/drawing/2014/main" id="{1B574E72-8CC4-6606-95B1-54C74A10D6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6679" y="908720"/>
            <a:ext cx="2988331" cy="4269044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8FAF42E7-D792-943E-CFAF-C94F60096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152400"/>
            <a:ext cx="8363272" cy="828328"/>
          </a:xfrm>
        </p:spPr>
        <p:txBody>
          <a:bodyPr>
            <a:normAutofit fontScale="90000"/>
          </a:bodyPr>
          <a:lstStyle/>
          <a:p>
            <a:pPr algn="ctr"/>
            <a:r>
              <a:rPr lang="lt-LT" sz="4000" b="1" dirty="0"/>
              <a:t>JUOZAS TUMAS VAIŽGANTAS KAUNE</a:t>
            </a:r>
            <a:endParaRPr lang="en-US" dirty="0"/>
          </a:p>
        </p:txBody>
      </p:sp>
      <p:pic>
        <p:nvPicPr>
          <p:cNvPr id="7" name="Picture 6" descr="A building with trees around it&#10;&#10;Description automatically generated">
            <a:extLst>
              <a:ext uri="{FF2B5EF4-FFF2-40B4-BE49-F238E27FC236}">
                <a16:creationId xmlns:a16="http://schemas.microsoft.com/office/drawing/2014/main" id="{55729512-0B93-688C-A267-09454D481A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65" y="1078071"/>
            <a:ext cx="6398566" cy="426904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B0D1404-6CD0-C746-2891-38BEE6840D49}"/>
              </a:ext>
            </a:extLst>
          </p:cNvPr>
          <p:cNvSpPr txBox="1"/>
          <p:nvPr/>
        </p:nvSpPr>
        <p:spPr>
          <a:xfrm>
            <a:off x="288065" y="5347115"/>
            <a:ext cx="88559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2400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1924 m. išrinktas pirmuoju Tautinės Lietuvių Studentų korporacijos Neo-Lituania garbės nariu. 1923 m. lapkričio 11 d. pašventino kertinį korporacijos rūmų akmenį.</a:t>
            </a:r>
          </a:p>
        </p:txBody>
      </p:sp>
    </p:spTree>
    <p:extLst>
      <p:ext uri="{BB962C8B-B14F-4D97-AF65-F5344CB8AC3E}">
        <p14:creationId xmlns:p14="http://schemas.microsoft.com/office/powerpoint/2010/main" val="260646961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church with a steeple&#10;&#10;Description automatically generated">
            <a:extLst>
              <a:ext uri="{FF2B5EF4-FFF2-40B4-BE49-F238E27FC236}">
                <a16:creationId xmlns:a16="http://schemas.microsoft.com/office/drawing/2014/main" id="{C3F066A3-C8E9-BFC5-E082-68DFE69C85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1494474"/>
            <a:ext cx="5256584" cy="3942438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D3F61385-9AD6-FDC0-39C0-ABDD112F02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5211198"/>
            <a:ext cx="8856984" cy="1314146"/>
          </a:xfrm>
        </p:spPr>
        <p:txBody>
          <a:bodyPr>
            <a:normAutofit/>
          </a:bodyPr>
          <a:lstStyle/>
          <a:p>
            <a:pPr algn="ctr"/>
            <a:r>
              <a:rPr lang="lt-LT" sz="2700" b="1" dirty="0"/>
              <a:t>Vaižgantas mirė 1933 balandžio 29. </a:t>
            </a:r>
            <a:r>
              <a:rPr lang="lt-LT" sz="2700" b="1" dirty="0">
                <a:solidFill>
                  <a:schemeClr val="tx1"/>
                </a:solidFill>
              </a:rPr>
              <a:t>Pagal savo testamente užrašytą norą palaidotas prie Vytauto bažnyčios, Kaune</a:t>
            </a:r>
            <a:r>
              <a:rPr lang="lt-LT" sz="3200" b="1" dirty="0">
                <a:solidFill>
                  <a:schemeClr val="tx1"/>
                </a:solidFill>
              </a:rPr>
              <a:t>.</a:t>
            </a: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386A1F1-9B88-FB86-558C-6DB7F49F249D}"/>
              </a:ext>
            </a:extLst>
          </p:cNvPr>
          <p:cNvSpPr txBox="1"/>
          <p:nvPr/>
        </p:nvSpPr>
        <p:spPr>
          <a:xfrm>
            <a:off x="539552" y="476672"/>
            <a:ext cx="835292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t-LT" sz="3200" b="1" dirty="0"/>
              <a:t>JUOZAS TUMAS VAIŽGANTAS KAUNE</a:t>
            </a:r>
            <a:endParaRPr lang="en-US" sz="3200" dirty="0"/>
          </a:p>
        </p:txBody>
      </p:sp>
      <p:pic>
        <p:nvPicPr>
          <p:cNvPr id="10" name="Picture 9" descr="A person wearing a black robe and glasses&#10;&#10;Description automatically generated">
            <a:extLst>
              <a:ext uri="{FF2B5EF4-FFF2-40B4-BE49-F238E27FC236}">
                <a16:creationId xmlns:a16="http://schemas.microsoft.com/office/drawing/2014/main" id="{94D7D046-6D87-4D0A-3992-5C10808FB8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766987"/>
            <a:ext cx="4068451" cy="2790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57590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book with a design on it&#10;&#10;Description automatically generated">
            <a:extLst>
              <a:ext uri="{FF2B5EF4-FFF2-40B4-BE49-F238E27FC236}">
                <a16:creationId xmlns:a16="http://schemas.microsoft.com/office/drawing/2014/main" id="{6700D30F-7146-EE58-A468-AB9D227D4A9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711" y="1423101"/>
            <a:ext cx="2016223" cy="2688298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446140FF-2F5F-9FDA-10A5-1F06A83A74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96552" y="152400"/>
            <a:ext cx="10225136" cy="1836440"/>
          </a:xfrm>
        </p:spPr>
        <p:txBody>
          <a:bodyPr>
            <a:normAutofit fontScale="90000"/>
          </a:bodyPr>
          <a:lstStyle/>
          <a:p>
            <a:pPr algn="ctr"/>
            <a:r>
              <a:rPr lang="lt-LT" sz="4400" b="1" dirty="0"/>
              <a:t>RAŠYTOJO JUOZO TUMO VAIŽGANTO KNYGOS </a:t>
            </a:r>
            <a:br>
              <a:rPr lang="en-US" sz="4400" dirty="0"/>
            </a:br>
            <a:endParaRPr lang="en-US" dirty="0"/>
          </a:p>
        </p:txBody>
      </p:sp>
      <p:pic>
        <p:nvPicPr>
          <p:cNvPr id="9" name="Picture 8" descr="A cartoon of a child with animals&#10;&#10;Description automatically generated">
            <a:extLst>
              <a:ext uri="{FF2B5EF4-FFF2-40B4-BE49-F238E27FC236}">
                <a16:creationId xmlns:a16="http://schemas.microsoft.com/office/drawing/2014/main" id="{A649704C-974C-DEB8-49A2-254DF9ED6A2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4584" y="1423101"/>
            <a:ext cx="1901971" cy="2688298"/>
          </a:xfrm>
          <a:prstGeom prst="rect">
            <a:avLst/>
          </a:prstGeom>
        </p:spPr>
      </p:pic>
      <p:pic>
        <p:nvPicPr>
          <p:cNvPr id="11" name="Picture 10" descr="A person holding a child&#10;&#10;Description automatically generated">
            <a:extLst>
              <a:ext uri="{FF2B5EF4-FFF2-40B4-BE49-F238E27FC236}">
                <a16:creationId xmlns:a16="http://schemas.microsoft.com/office/drawing/2014/main" id="{A2A574DB-3FF0-4641-9904-194879CBA9D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3476" y="1789419"/>
            <a:ext cx="1737540" cy="2252888"/>
          </a:xfrm>
          <a:prstGeom prst="rect">
            <a:avLst/>
          </a:prstGeom>
        </p:spPr>
      </p:pic>
      <p:pic>
        <p:nvPicPr>
          <p:cNvPr id="13" name="Picture 12" descr="A book cover with a person holding two dogs&#10;&#10;Description automatically generated">
            <a:extLst>
              <a:ext uri="{FF2B5EF4-FFF2-40B4-BE49-F238E27FC236}">
                <a16:creationId xmlns:a16="http://schemas.microsoft.com/office/drawing/2014/main" id="{115BC4A3-CAA7-A2CA-5CEC-6B53D067640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6306" y="1354009"/>
            <a:ext cx="2116104" cy="2688298"/>
          </a:xfrm>
          <a:prstGeom prst="rect">
            <a:avLst/>
          </a:prstGeom>
        </p:spPr>
      </p:pic>
      <p:pic>
        <p:nvPicPr>
          <p:cNvPr id="15" name="Picture 14" descr="A close-up of a book cover&#10;&#10;Description automatically generated">
            <a:extLst>
              <a:ext uri="{FF2B5EF4-FFF2-40B4-BE49-F238E27FC236}">
                <a16:creationId xmlns:a16="http://schemas.microsoft.com/office/drawing/2014/main" id="{1DEFB4D4-CEEF-9F57-3211-BC371AE6606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090749"/>
            <a:ext cx="2016224" cy="2688299"/>
          </a:xfrm>
          <a:prstGeom prst="rect">
            <a:avLst/>
          </a:prstGeom>
        </p:spPr>
      </p:pic>
      <p:pic>
        <p:nvPicPr>
          <p:cNvPr id="17" name="Picture 16" descr="A book cover with a person holding a stick&#10;&#10;Description automatically generated">
            <a:extLst>
              <a:ext uri="{FF2B5EF4-FFF2-40B4-BE49-F238E27FC236}">
                <a16:creationId xmlns:a16="http://schemas.microsoft.com/office/drawing/2014/main" id="{341593B0-D91E-3127-D11C-B5A0762ABBD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4584" y="4267200"/>
            <a:ext cx="1801368" cy="2438400"/>
          </a:xfrm>
          <a:prstGeom prst="rect">
            <a:avLst/>
          </a:prstGeom>
        </p:spPr>
      </p:pic>
      <p:pic>
        <p:nvPicPr>
          <p:cNvPr id="19" name="Picture 18" descr="A book cover with a person and two men&#10;&#10;Description automatically generated">
            <a:extLst>
              <a:ext uri="{FF2B5EF4-FFF2-40B4-BE49-F238E27FC236}">
                <a16:creationId xmlns:a16="http://schemas.microsoft.com/office/drawing/2014/main" id="{21E04A4B-1A3F-1F49-BFE0-C99796D4F32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3834" y="4342170"/>
            <a:ext cx="1801369" cy="2288459"/>
          </a:xfrm>
          <a:prstGeom prst="rect">
            <a:avLst/>
          </a:prstGeom>
        </p:spPr>
      </p:pic>
      <p:pic>
        <p:nvPicPr>
          <p:cNvPr id="21" name="Picture 20" descr="A book with text on it&#10;&#10;Description automatically generated">
            <a:extLst>
              <a:ext uri="{FF2B5EF4-FFF2-40B4-BE49-F238E27FC236}">
                <a16:creationId xmlns:a16="http://schemas.microsoft.com/office/drawing/2014/main" id="{B2B54321-D348-4702-7FD3-6E516310BE2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3674" y="4191033"/>
            <a:ext cx="1801368" cy="2590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10392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book cover with text&#10;&#10;Description automatically generated">
            <a:extLst>
              <a:ext uri="{FF2B5EF4-FFF2-40B4-BE49-F238E27FC236}">
                <a16:creationId xmlns:a16="http://schemas.microsoft.com/office/drawing/2014/main" id="{368238AB-7F22-DED1-FDB1-AB77D7CE4C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224" y="3861048"/>
            <a:ext cx="1797008" cy="2826420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577D6B4E-A19E-D15D-2CDB-91171C28DC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lt-LT" sz="4000" b="1" dirty="0"/>
              <a:t>RAŠYTOJO JUOZO TUMO VAIŽGANTO KNYGOS</a:t>
            </a:r>
            <a:endParaRPr lang="en-US" dirty="0"/>
          </a:p>
        </p:txBody>
      </p:sp>
      <p:pic>
        <p:nvPicPr>
          <p:cNvPr id="9" name="Picture 8" descr="A book cover with people working on a large animal&#10;&#10;Description automatically generated">
            <a:extLst>
              <a:ext uri="{FF2B5EF4-FFF2-40B4-BE49-F238E27FC236}">
                <a16:creationId xmlns:a16="http://schemas.microsoft.com/office/drawing/2014/main" id="{A1EF1101-3343-F7B5-5A2D-3F1EEF0ABA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912" y="1018508"/>
            <a:ext cx="2572109" cy="2572109"/>
          </a:xfrm>
          <a:prstGeom prst="rect">
            <a:avLst/>
          </a:prstGeom>
        </p:spPr>
      </p:pic>
      <p:pic>
        <p:nvPicPr>
          <p:cNvPr id="11" name="Picture 10" descr="A book with a drawing of a branch&#10;&#10;Description automatically generated">
            <a:extLst>
              <a:ext uri="{FF2B5EF4-FFF2-40B4-BE49-F238E27FC236}">
                <a16:creationId xmlns:a16="http://schemas.microsoft.com/office/drawing/2014/main" id="{168875FB-CF32-DF16-29C5-4234F2D6883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4648" y="1601472"/>
            <a:ext cx="2537806" cy="3561357"/>
          </a:xfrm>
          <a:prstGeom prst="rect">
            <a:avLst/>
          </a:prstGeom>
        </p:spPr>
      </p:pic>
      <p:pic>
        <p:nvPicPr>
          <p:cNvPr id="15" name="Picture 14" descr="A book with a picture of trees and text&#10;&#10;Description automatically generated">
            <a:extLst>
              <a:ext uri="{FF2B5EF4-FFF2-40B4-BE49-F238E27FC236}">
                <a16:creationId xmlns:a16="http://schemas.microsoft.com/office/drawing/2014/main" id="{88942E19-1103-FC19-B290-856BE63138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8081" y="2447327"/>
            <a:ext cx="2289551" cy="3667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53780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book with a red cover&#10;&#10;Description automatically generated">
            <a:extLst>
              <a:ext uri="{FF2B5EF4-FFF2-40B4-BE49-F238E27FC236}">
                <a16:creationId xmlns:a16="http://schemas.microsoft.com/office/drawing/2014/main" id="{7BEF8EBF-5CEC-2B41-DECE-7A0A2D72F1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492" y="1484784"/>
            <a:ext cx="2052228" cy="2736304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371AFA8E-6721-F71D-F63C-D969F7212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lt-LT" sz="4400" b="1" dirty="0"/>
              <a:t>RAŠYTOJO JUOZO TUMO VAIŽGANTO KNYGOS</a:t>
            </a:r>
            <a:endParaRPr lang="en-US" dirty="0"/>
          </a:p>
        </p:txBody>
      </p:sp>
      <p:pic>
        <p:nvPicPr>
          <p:cNvPr id="9" name="Picture 8" descr="A red book with black text&#10;&#10;Description automatically generated">
            <a:extLst>
              <a:ext uri="{FF2B5EF4-FFF2-40B4-BE49-F238E27FC236}">
                <a16:creationId xmlns:a16="http://schemas.microsoft.com/office/drawing/2014/main" id="{F21165D9-11D1-6666-2E01-ADF5DFBE6F2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5133" y="3140968"/>
            <a:ext cx="1981716" cy="2901799"/>
          </a:xfrm>
          <a:prstGeom prst="rect">
            <a:avLst/>
          </a:prstGeom>
        </p:spPr>
      </p:pic>
      <p:pic>
        <p:nvPicPr>
          <p:cNvPr id="11" name="Picture 10" descr="A close up of a book&#10;&#10;Description automatically generated">
            <a:extLst>
              <a:ext uri="{FF2B5EF4-FFF2-40B4-BE49-F238E27FC236}">
                <a16:creationId xmlns:a16="http://schemas.microsoft.com/office/drawing/2014/main" id="{032253FC-E9FA-BCF4-032A-3E66D4D6EC2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8756" y="1615628"/>
            <a:ext cx="1680462" cy="2538232"/>
          </a:xfrm>
          <a:prstGeom prst="rect">
            <a:avLst/>
          </a:prstGeom>
        </p:spPr>
      </p:pic>
      <p:pic>
        <p:nvPicPr>
          <p:cNvPr id="13" name="Picture 12" descr="A book with a decorative border&#10;&#10;Description automatically generated with medium confidence">
            <a:extLst>
              <a:ext uri="{FF2B5EF4-FFF2-40B4-BE49-F238E27FC236}">
                <a16:creationId xmlns:a16="http://schemas.microsoft.com/office/drawing/2014/main" id="{FCA82133-4DDD-9C12-FA44-A1E4C19CD37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7254" y="1627824"/>
            <a:ext cx="1628056" cy="2450224"/>
          </a:xfrm>
          <a:prstGeom prst="rect">
            <a:avLst/>
          </a:prstGeom>
        </p:spPr>
      </p:pic>
      <p:pic>
        <p:nvPicPr>
          <p:cNvPr id="15" name="Picture 14" descr="A yellow book with black text&#10;&#10;Description automatically generated">
            <a:extLst>
              <a:ext uri="{FF2B5EF4-FFF2-40B4-BE49-F238E27FC236}">
                <a16:creationId xmlns:a16="http://schemas.microsoft.com/office/drawing/2014/main" id="{835127A3-8C0A-AC89-726D-F2800EF8CDA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154" y="3856518"/>
            <a:ext cx="1552912" cy="2538232"/>
          </a:xfrm>
          <a:prstGeom prst="rect">
            <a:avLst/>
          </a:prstGeom>
        </p:spPr>
      </p:pic>
      <p:pic>
        <p:nvPicPr>
          <p:cNvPr id="17" name="Picture 16" descr="A book with a picture of a person&#10;&#10;Description automatically generated">
            <a:extLst>
              <a:ext uri="{FF2B5EF4-FFF2-40B4-BE49-F238E27FC236}">
                <a16:creationId xmlns:a16="http://schemas.microsoft.com/office/drawing/2014/main" id="{BEA6FF03-64B1-EA1C-5A63-2D2B057213C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1282" y="3772556"/>
            <a:ext cx="2176349" cy="2901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60107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urinio vietos rezervavimo ženklas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lt-LT" dirty="0"/>
              <a:t>Parodoje nuotraukos:</a:t>
            </a:r>
          </a:p>
          <a:p>
            <a:r>
              <a:rPr lang="lt-LT" dirty="0"/>
              <a:t> Kęstučio Vaitkaus, </a:t>
            </a:r>
          </a:p>
          <a:p>
            <a:r>
              <a:rPr lang="lt-LT" dirty="0"/>
              <a:t>Ilonos </a:t>
            </a:r>
            <a:r>
              <a:rPr lang="lt-LT" dirty="0" err="1"/>
              <a:t>Vaitiekutės</a:t>
            </a:r>
            <a:r>
              <a:rPr lang="lt-LT" dirty="0"/>
              <a:t>,</a:t>
            </a:r>
          </a:p>
          <a:p>
            <a:r>
              <a:rPr lang="lt-LT" dirty="0"/>
              <a:t>Maironio lietuvių literatūros muziejaus,</a:t>
            </a:r>
          </a:p>
          <a:p>
            <a:r>
              <a:rPr lang="lt-LT" dirty="0"/>
              <a:t>Plungės viešosios bibliotekos archyvo, </a:t>
            </a:r>
          </a:p>
          <a:p>
            <a:r>
              <a:rPr lang="lt-LT" dirty="0"/>
              <a:t>https://www.wikipedia.org/</a:t>
            </a:r>
          </a:p>
          <a:p>
            <a:pPr marL="0" indent="0">
              <a:buNone/>
            </a:pPr>
            <a:endParaRPr lang="lt-LT" dirty="0"/>
          </a:p>
          <a:p>
            <a:endParaRPr lang="lt-LT" dirty="0"/>
          </a:p>
          <a:p>
            <a:endParaRPr lang="lt-LT" dirty="0"/>
          </a:p>
          <a:p>
            <a:endParaRPr lang="lt-LT" dirty="0"/>
          </a:p>
          <a:p>
            <a:endParaRPr lang="lt-LT" dirty="0"/>
          </a:p>
          <a:p>
            <a:pPr marL="0" indent="0" algn="r">
              <a:buNone/>
            </a:pPr>
            <a:r>
              <a:rPr lang="lt-LT" dirty="0"/>
              <a:t>Parodą parengė vyr. bibliotekininkė kraštotyrai</a:t>
            </a:r>
          </a:p>
          <a:p>
            <a:pPr marL="0" indent="0" algn="r">
              <a:buNone/>
            </a:pPr>
            <a:r>
              <a:rPr lang="lt-LT" dirty="0"/>
              <a:t> Otilija Juozapaitienė</a:t>
            </a:r>
          </a:p>
        </p:txBody>
      </p:sp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b="1" dirty="0"/>
              <a:t>Dėkoju už dėmesį!</a:t>
            </a:r>
          </a:p>
        </p:txBody>
      </p:sp>
    </p:spTree>
    <p:extLst>
      <p:ext uri="{BB962C8B-B14F-4D97-AF65-F5344CB8AC3E}">
        <p14:creationId xmlns:p14="http://schemas.microsoft.com/office/powerpoint/2010/main" val="273048206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opierius">
  <a:themeElements>
    <a:clrScheme name="Popierius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opierius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Popierius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2081</TotalTime>
  <Words>1149</Words>
  <Application>Microsoft Office PowerPoint</Application>
  <PresentationFormat>On-screen Show (4:3)</PresentationFormat>
  <Paragraphs>245</Paragraphs>
  <Slides>42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8" baseType="lpstr">
      <vt:lpstr>Aptos</vt:lpstr>
      <vt:lpstr>Cambria</vt:lpstr>
      <vt:lpstr>Constantia</vt:lpstr>
      <vt:lpstr>Wingdings</vt:lpstr>
      <vt:lpstr>Wingdings 2</vt:lpstr>
      <vt:lpstr>Popierius</vt:lpstr>
      <vt:lpstr>PowerPoint Presentation</vt:lpstr>
      <vt:lpstr>JUOZAS TUMAS VAIŽGANTAS 1869 – 1933 </vt:lpstr>
      <vt:lpstr>JUOZAS TUMAS VAIŽGANTAS KAUNE</vt:lpstr>
      <vt:lpstr>JUOZAS TUMAS VAIŽGANTAS KAUNE</vt:lpstr>
      <vt:lpstr>JUOZAS TUMAS VAIŽGANTAS JELGAVOJE IR MOSĖDYJE</vt:lpstr>
      <vt:lpstr>JUOZAS TUMAS VAIŽGANTAS MOSĖDYJE</vt:lpstr>
      <vt:lpstr>JUOZAS TUMAS VAIŽGANTAS MOSĖDYJE</vt:lpstr>
      <vt:lpstr>JUOZAS TUMAS VAIŽGANTAS KULIUOSE (1898 – 1901)</vt:lpstr>
      <vt:lpstr>JUOZAS TUMAS VAIŽGANTAS KULIUOSE (1898 – 1901)</vt:lpstr>
      <vt:lpstr>JUOZAS TUMAS VAIŽGANTAS KULIUOSE (1898 – 1901)</vt:lpstr>
      <vt:lpstr>JUOZAS TUMAS VAIŽGANTAS KULIUOSE (1898 – 1901)</vt:lpstr>
      <vt:lpstr>Čia turėjo įsirengęs draudžiamų lietuviškų leidinių slėptuvę, kurią sugalvojo pats.</vt:lpstr>
      <vt:lpstr>Kuliai, nuošalus Žemai­čių užkampis, buvo patogi vieta slaptam bei pavojingam kun. J. Tumo darbui. Kulių parapija didelė ir plati, o susisiekimas dėl kelių stokos sunkus, tai ir žandarai ten ne taip dažnai trankydavos. </vt:lpstr>
      <vt:lpstr>JUOZAS TUMAS VAIŽGANTAS KULIUOSE (1898 – 1901) </vt:lpstr>
      <vt:lpstr>JUOZAS TUMAS VAIŽGANTAS KULIUOSE (1898 – 1901) </vt:lpstr>
      <vt:lpstr>1900 m. Kuliuose Vaižgantas pradėjo leisti laikraštį „Žinyčia“  </vt:lpstr>
      <vt:lpstr>JUOZO TUMO VAIŽGANTO ĮAMŽINIMAS KULIUOSE</vt:lpstr>
      <vt:lpstr>JUOZO TUMO VAIŽGANTO ĮAMŽINIMAS KULIUOSE</vt:lpstr>
      <vt:lpstr>JUOZO TUMO VAIŽGANTO ĮAMŽINIMAS KULIUOSE (1898 – 1901)</vt:lpstr>
      <vt:lpstr>JUOZAS TUMAS VAIŽGANTAS MICAIČIUOSE IR VADATKĖLIUOSE  </vt:lpstr>
      <vt:lpstr>JUOZAS TUMAS VAIŽGANTAS VILNIUJE</vt:lpstr>
      <vt:lpstr>JUOZAS TUMAS VAIŽGANTAS SIDABRAVE IR STATKIUOSE</vt:lpstr>
      <vt:lpstr>JUOZAS TUMAS VAIŽGANTAS VILNIUJE</vt:lpstr>
      <vt:lpstr>JUOZAS TUMAS VAIŽGANTAS LAIŽUVOJE</vt:lpstr>
      <vt:lpstr>JUOZAS TUMAS VAIŽGANTAS LAIŽUVOJE IR AMERIKOJE</vt:lpstr>
      <vt:lpstr>JUOZAS TUMAS VAIŽGANTAS RYGOJE</vt:lpstr>
      <vt:lpstr>JUOZAS TUMAS VAIŽGANTAS PETROGRADE</vt:lpstr>
      <vt:lpstr>JUOZAS TUMAS VAIŽGANTAS STOKHOLME </vt:lpstr>
      <vt:lpstr>JUOZAS TUMAS VAIŽGANTAS VILNIUJE</vt:lpstr>
      <vt:lpstr>JUOZAS TUMAS VAIŽGANTAS VILNIUJE</vt:lpstr>
      <vt:lpstr>JUOZAS TUMAS VAIŽGANTAS KAUNE</vt:lpstr>
      <vt:lpstr>JUOZAS TUMAS VAIŽGANTAS KAUNE</vt:lpstr>
      <vt:lpstr>JUOZAS TUMAS VAIŽGANTAS KAUNE</vt:lpstr>
      <vt:lpstr>JUOZAS TUMAS VAIŽGANTAS KAUNE</vt:lpstr>
      <vt:lpstr>JUOZAS TUMAS VAIŽGANTAS KAUNE</vt:lpstr>
      <vt:lpstr>JUOZAS TUMAS VAIŽGANTAS KAUNE</vt:lpstr>
      <vt:lpstr>JUOZAS TUMAS VAIŽGANTAS KAUNE</vt:lpstr>
      <vt:lpstr>Vaižgantas mirė 1933 balandžio 29. Pagal savo testamente užrašytą norą palaidotas prie Vytauto bažnyčios, Kaune.</vt:lpstr>
      <vt:lpstr>RAŠYTOJO JUOZO TUMO VAIŽGANTO KNYGOS  </vt:lpstr>
      <vt:lpstr>RAŠYTOJO JUOZO TUMO VAIŽGANTO KNYGOS</vt:lpstr>
      <vt:lpstr>RAŠYTOJO JUOZO TUMO VAIŽGANTO KNYGOS</vt:lpstr>
      <vt:lpstr>Dėkoju už dėmesį!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pristatymas</dc:title>
  <dc:creator>Vartotojas</dc:creator>
  <cp:lastModifiedBy>Indre Juozapaityte</cp:lastModifiedBy>
  <cp:revision>81</cp:revision>
  <dcterms:created xsi:type="dcterms:W3CDTF">2024-08-27T07:02:57Z</dcterms:created>
  <dcterms:modified xsi:type="dcterms:W3CDTF">2024-09-20T11:05:48Z</dcterms:modified>
</cp:coreProperties>
</file>